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3"/>
  </p:notesMasterIdLst>
  <p:handoutMasterIdLst>
    <p:handoutMasterId r:id="rId4"/>
  </p:handoutMasterIdLst>
  <p:sldIdLst>
    <p:sldId id="264" r:id="rId2"/>
  </p:sldIdLst>
  <p:sldSz cx="16202025" cy="27003375"/>
  <p:notesSz cx="6742113" cy="9872663"/>
  <p:defaultTextStyle>
    <a:defPPr>
      <a:defRPr lang="ja-JP"/>
    </a:defPPr>
    <a:lvl1pPr algn="l" rtl="0" fontAlgn="base">
      <a:spcBef>
        <a:spcPct val="0"/>
      </a:spcBef>
      <a:spcAft>
        <a:spcPct val="0"/>
      </a:spcAft>
      <a:defRPr kumimoji="1" sz="3200" kern="1200">
        <a:solidFill>
          <a:schemeClr val="tx1"/>
        </a:solidFill>
        <a:latin typeface="Arial" charset="0"/>
        <a:ea typeface="ＭＳ ゴシック" pitchFamily="49" charset="-128"/>
        <a:cs typeface="+mn-cs"/>
      </a:defRPr>
    </a:lvl1pPr>
    <a:lvl2pPr marL="1234440" algn="l" rtl="0" fontAlgn="base">
      <a:spcBef>
        <a:spcPct val="0"/>
      </a:spcBef>
      <a:spcAft>
        <a:spcPct val="0"/>
      </a:spcAft>
      <a:defRPr kumimoji="1" sz="3200" kern="1200">
        <a:solidFill>
          <a:schemeClr val="tx1"/>
        </a:solidFill>
        <a:latin typeface="Arial" charset="0"/>
        <a:ea typeface="ＭＳ ゴシック" pitchFamily="49" charset="-128"/>
        <a:cs typeface="+mn-cs"/>
      </a:defRPr>
    </a:lvl2pPr>
    <a:lvl3pPr marL="2468880" algn="l" rtl="0" fontAlgn="base">
      <a:spcBef>
        <a:spcPct val="0"/>
      </a:spcBef>
      <a:spcAft>
        <a:spcPct val="0"/>
      </a:spcAft>
      <a:defRPr kumimoji="1" sz="3200" kern="1200">
        <a:solidFill>
          <a:schemeClr val="tx1"/>
        </a:solidFill>
        <a:latin typeface="Arial" charset="0"/>
        <a:ea typeface="ＭＳ ゴシック" pitchFamily="49" charset="-128"/>
        <a:cs typeface="+mn-cs"/>
      </a:defRPr>
    </a:lvl3pPr>
    <a:lvl4pPr marL="3703320" algn="l" rtl="0" fontAlgn="base">
      <a:spcBef>
        <a:spcPct val="0"/>
      </a:spcBef>
      <a:spcAft>
        <a:spcPct val="0"/>
      </a:spcAft>
      <a:defRPr kumimoji="1" sz="3200" kern="1200">
        <a:solidFill>
          <a:schemeClr val="tx1"/>
        </a:solidFill>
        <a:latin typeface="Arial" charset="0"/>
        <a:ea typeface="ＭＳ ゴシック" pitchFamily="49" charset="-128"/>
        <a:cs typeface="+mn-cs"/>
      </a:defRPr>
    </a:lvl4pPr>
    <a:lvl5pPr marL="4937760" algn="l" rtl="0" fontAlgn="base">
      <a:spcBef>
        <a:spcPct val="0"/>
      </a:spcBef>
      <a:spcAft>
        <a:spcPct val="0"/>
      </a:spcAft>
      <a:defRPr kumimoji="1" sz="3200" kern="1200">
        <a:solidFill>
          <a:schemeClr val="tx1"/>
        </a:solidFill>
        <a:latin typeface="Arial" charset="0"/>
        <a:ea typeface="ＭＳ ゴシック" pitchFamily="49" charset="-128"/>
        <a:cs typeface="+mn-cs"/>
      </a:defRPr>
    </a:lvl5pPr>
    <a:lvl6pPr marL="6172200" algn="l" defTabSz="2468880" rtl="0" eaLnBrk="1" latinLnBrk="0" hangingPunct="1">
      <a:defRPr kumimoji="1" sz="3200" kern="1200">
        <a:solidFill>
          <a:schemeClr val="tx1"/>
        </a:solidFill>
        <a:latin typeface="Arial" charset="0"/>
        <a:ea typeface="ＭＳ ゴシック" pitchFamily="49" charset="-128"/>
        <a:cs typeface="+mn-cs"/>
      </a:defRPr>
    </a:lvl6pPr>
    <a:lvl7pPr marL="7406640" algn="l" defTabSz="2468880" rtl="0" eaLnBrk="1" latinLnBrk="0" hangingPunct="1">
      <a:defRPr kumimoji="1" sz="3200" kern="1200">
        <a:solidFill>
          <a:schemeClr val="tx1"/>
        </a:solidFill>
        <a:latin typeface="Arial" charset="0"/>
        <a:ea typeface="ＭＳ ゴシック" pitchFamily="49" charset="-128"/>
        <a:cs typeface="+mn-cs"/>
      </a:defRPr>
    </a:lvl7pPr>
    <a:lvl8pPr marL="8641080" algn="l" defTabSz="2468880" rtl="0" eaLnBrk="1" latinLnBrk="0" hangingPunct="1">
      <a:defRPr kumimoji="1" sz="3200" kern="1200">
        <a:solidFill>
          <a:schemeClr val="tx1"/>
        </a:solidFill>
        <a:latin typeface="Arial" charset="0"/>
        <a:ea typeface="ＭＳ ゴシック" pitchFamily="49" charset="-128"/>
        <a:cs typeface="+mn-cs"/>
      </a:defRPr>
    </a:lvl8pPr>
    <a:lvl9pPr marL="9875520" algn="l" defTabSz="2468880" rtl="0" eaLnBrk="1" latinLnBrk="0" hangingPunct="1">
      <a:defRPr kumimoji="1" sz="3200" kern="1200">
        <a:solidFill>
          <a:schemeClr val="tx1"/>
        </a:solidFill>
        <a:latin typeface="Arial" charset="0"/>
        <a:ea typeface="ＭＳ ゴシック" pitchFamily="49"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72BE"/>
    <a:srgbClr val="3333FF"/>
    <a:srgbClr val="FF00FF"/>
    <a:srgbClr val="FF3300"/>
    <a:srgbClr val="008000"/>
    <a:srgbClr val="CCECFF"/>
    <a:srgbClr val="FF0066"/>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125E5076-3810-47DD-B79F-674D7AD40C01}" styleName="濃色スタイル 1 - アクセント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EB344D84-9AFB-497E-A393-DC336BA19D2E}" styleName="中間スタイル 3 - アクセント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D27102A9-8310-4765-A935-A1911B00CA55}" styleName="淡色スタイル 1 - アクセント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74C1A8A3-306A-4EB7-A6B1-4F7E0EB9C5D6}" styleName="中間スタイル 3 - アクセント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623" autoAdjust="0"/>
    <p:restoredTop sz="58430" autoAdjust="0"/>
  </p:normalViewPr>
  <p:slideViewPr>
    <p:cSldViewPr>
      <p:cViewPr>
        <p:scale>
          <a:sx n="50" d="100"/>
          <a:sy n="50" d="100"/>
        </p:scale>
        <p:origin x="0" y="-936"/>
      </p:cViewPr>
      <p:guideLst>
        <p:guide orient="horz" pos="8505"/>
        <p:guide pos="5103"/>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60" d="100"/>
          <a:sy n="60" d="100"/>
        </p:scale>
        <p:origin x="-3468" y="-204"/>
      </p:cViewPr>
      <p:guideLst>
        <p:guide orient="horz" pos="3109"/>
        <p:guide pos="212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21792" cy="493240"/>
          </a:xfrm>
          <a:prstGeom prst="rect">
            <a:avLst/>
          </a:prstGeom>
          <a:noFill/>
          <a:ln w="9525">
            <a:noFill/>
            <a:miter lim="800000"/>
            <a:headEnd/>
            <a:tailEnd/>
          </a:ln>
          <a:effectLst/>
        </p:spPr>
        <p:txBody>
          <a:bodyPr vert="horz" wrap="square" lIns="90644" tIns="45322" rIns="90644" bIns="45322" numCol="1" anchor="t" anchorCtr="0" compatLnSpc="1">
            <a:prstTxWarp prst="textNoShape">
              <a:avLst/>
            </a:prstTxWarp>
          </a:bodyPr>
          <a:lstStyle>
            <a:lvl1pPr>
              <a:defRPr smtClean="0"/>
            </a:lvl1pPr>
          </a:lstStyle>
          <a:p>
            <a:pPr>
              <a:defRPr/>
            </a:pPr>
            <a:endParaRPr lang="en-US" altLang="ja-JP"/>
          </a:p>
        </p:txBody>
      </p:sp>
      <p:sp>
        <p:nvSpPr>
          <p:cNvPr id="23555" name="Rectangle 3"/>
          <p:cNvSpPr>
            <a:spLocks noGrp="1" noChangeArrowheads="1"/>
          </p:cNvSpPr>
          <p:nvPr>
            <p:ph type="dt" sz="quarter" idx="1"/>
          </p:nvPr>
        </p:nvSpPr>
        <p:spPr bwMode="auto">
          <a:xfrm>
            <a:off x="3820321" y="0"/>
            <a:ext cx="2921792" cy="493240"/>
          </a:xfrm>
          <a:prstGeom prst="rect">
            <a:avLst/>
          </a:prstGeom>
          <a:noFill/>
          <a:ln w="9525">
            <a:noFill/>
            <a:miter lim="800000"/>
            <a:headEnd/>
            <a:tailEnd/>
          </a:ln>
          <a:effectLst/>
        </p:spPr>
        <p:txBody>
          <a:bodyPr vert="horz" wrap="square" lIns="90644" tIns="45322" rIns="90644" bIns="45322" numCol="1" anchor="t" anchorCtr="0" compatLnSpc="1">
            <a:prstTxWarp prst="textNoShape">
              <a:avLst/>
            </a:prstTxWarp>
          </a:bodyPr>
          <a:lstStyle>
            <a:lvl1pPr algn="r">
              <a:defRPr smtClean="0"/>
            </a:lvl1pPr>
          </a:lstStyle>
          <a:p>
            <a:pPr>
              <a:defRPr/>
            </a:pPr>
            <a:endParaRPr lang="en-US" altLang="ja-JP"/>
          </a:p>
        </p:txBody>
      </p:sp>
      <p:sp>
        <p:nvSpPr>
          <p:cNvPr id="23556" name="Rectangle 4"/>
          <p:cNvSpPr>
            <a:spLocks noGrp="1" noChangeArrowheads="1"/>
          </p:cNvSpPr>
          <p:nvPr>
            <p:ph type="ftr" sz="quarter" idx="2"/>
          </p:nvPr>
        </p:nvSpPr>
        <p:spPr bwMode="auto">
          <a:xfrm>
            <a:off x="0" y="9379423"/>
            <a:ext cx="2921792" cy="493240"/>
          </a:xfrm>
          <a:prstGeom prst="rect">
            <a:avLst/>
          </a:prstGeom>
          <a:noFill/>
          <a:ln w="9525">
            <a:noFill/>
            <a:miter lim="800000"/>
            <a:headEnd/>
            <a:tailEnd/>
          </a:ln>
          <a:effectLst/>
        </p:spPr>
        <p:txBody>
          <a:bodyPr vert="horz" wrap="square" lIns="90644" tIns="45322" rIns="90644" bIns="45322" numCol="1" anchor="b" anchorCtr="0" compatLnSpc="1">
            <a:prstTxWarp prst="textNoShape">
              <a:avLst/>
            </a:prstTxWarp>
          </a:bodyPr>
          <a:lstStyle>
            <a:lvl1pPr>
              <a:defRPr smtClean="0"/>
            </a:lvl1pPr>
          </a:lstStyle>
          <a:p>
            <a:pPr>
              <a:defRPr/>
            </a:pPr>
            <a:endParaRPr lang="en-US" altLang="ja-JP"/>
          </a:p>
        </p:txBody>
      </p:sp>
      <p:sp>
        <p:nvSpPr>
          <p:cNvPr id="23557" name="Rectangle 5"/>
          <p:cNvSpPr>
            <a:spLocks noGrp="1" noChangeArrowheads="1"/>
          </p:cNvSpPr>
          <p:nvPr>
            <p:ph type="sldNum" sz="quarter" idx="3"/>
          </p:nvPr>
        </p:nvSpPr>
        <p:spPr bwMode="auto">
          <a:xfrm>
            <a:off x="3820321" y="9379423"/>
            <a:ext cx="2921792" cy="493240"/>
          </a:xfrm>
          <a:prstGeom prst="rect">
            <a:avLst/>
          </a:prstGeom>
          <a:noFill/>
          <a:ln w="9525">
            <a:noFill/>
            <a:miter lim="800000"/>
            <a:headEnd/>
            <a:tailEnd/>
          </a:ln>
          <a:effectLst/>
        </p:spPr>
        <p:txBody>
          <a:bodyPr vert="horz" wrap="square" lIns="90644" tIns="45322" rIns="90644" bIns="45322" numCol="1" anchor="b" anchorCtr="0" compatLnSpc="1">
            <a:prstTxWarp prst="textNoShape">
              <a:avLst/>
            </a:prstTxWarp>
          </a:bodyPr>
          <a:lstStyle>
            <a:lvl1pPr algn="r">
              <a:defRPr smtClean="0"/>
            </a:lvl1pPr>
          </a:lstStyle>
          <a:p>
            <a:pPr>
              <a:defRPr/>
            </a:pPr>
            <a:fld id="{A859B691-F910-4FD8-9545-6401CDDAA664}" type="slidenum">
              <a:rPr lang="en-US" altLang="ja-JP"/>
              <a:pPr>
                <a:defRPr/>
              </a:pPr>
              <a:t>‹#›</a:t>
            </a:fld>
            <a:endParaRPr lang="en-US" altLang="ja-JP"/>
          </a:p>
        </p:txBody>
      </p:sp>
    </p:spTree>
    <p:extLst>
      <p:ext uri="{BB962C8B-B14F-4D97-AF65-F5344CB8AC3E}">
        <p14:creationId xmlns:p14="http://schemas.microsoft.com/office/powerpoint/2010/main" val="10734769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21792" cy="493240"/>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 2"/>
          <p:cNvSpPr>
            <a:spLocks noGrp="1"/>
          </p:cNvSpPr>
          <p:nvPr>
            <p:ph type="dt" idx="1"/>
          </p:nvPr>
        </p:nvSpPr>
        <p:spPr>
          <a:xfrm>
            <a:off x="3818751" y="0"/>
            <a:ext cx="2921792" cy="493240"/>
          </a:xfrm>
          <a:prstGeom prst="rect">
            <a:avLst/>
          </a:prstGeom>
        </p:spPr>
        <p:txBody>
          <a:bodyPr vert="horz" lIns="90644" tIns="45322" rIns="90644" bIns="45322" rtlCol="0"/>
          <a:lstStyle>
            <a:lvl1pPr algn="r">
              <a:defRPr sz="1200"/>
            </a:lvl1pPr>
          </a:lstStyle>
          <a:p>
            <a:fld id="{69026AE7-57AA-4762-9E37-7F135D58FBC6}" type="datetimeFigureOut">
              <a:rPr kumimoji="1" lang="ja-JP" altLang="en-US" smtClean="0"/>
              <a:pPr/>
              <a:t>2015/7/1</a:t>
            </a:fld>
            <a:endParaRPr kumimoji="1" lang="ja-JP" altLang="en-US"/>
          </a:p>
        </p:txBody>
      </p:sp>
      <p:sp>
        <p:nvSpPr>
          <p:cNvPr id="4" name="スライド イメージ プレースホルダ 3"/>
          <p:cNvSpPr>
            <a:spLocks noGrp="1" noRot="1" noChangeAspect="1"/>
          </p:cNvSpPr>
          <p:nvPr>
            <p:ph type="sldImg" idx="2"/>
          </p:nvPr>
        </p:nvSpPr>
        <p:spPr>
          <a:xfrm>
            <a:off x="2260600" y="741363"/>
            <a:ext cx="2220913" cy="3700462"/>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 4"/>
          <p:cNvSpPr>
            <a:spLocks noGrp="1"/>
          </p:cNvSpPr>
          <p:nvPr>
            <p:ph type="body" sz="quarter" idx="3"/>
          </p:nvPr>
        </p:nvSpPr>
        <p:spPr>
          <a:xfrm>
            <a:off x="673898" y="4689712"/>
            <a:ext cx="5394319" cy="4442305"/>
          </a:xfrm>
          <a:prstGeom prst="rect">
            <a:avLst/>
          </a:prstGeom>
        </p:spPr>
        <p:txBody>
          <a:bodyPr vert="horz" lIns="90644" tIns="45322" rIns="90644" bIns="45322"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7848"/>
            <a:ext cx="2921792" cy="493239"/>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8751" y="9377848"/>
            <a:ext cx="2921792" cy="493239"/>
          </a:xfrm>
          <a:prstGeom prst="rect">
            <a:avLst/>
          </a:prstGeom>
        </p:spPr>
        <p:txBody>
          <a:bodyPr vert="horz" lIns="90644" tIns="45322" rIns="90644" bIns="45322" rtlCol="0" anchor="b"/>
          <a:lstStyle>
            <a:lvl1pPr algn="r">
              <a:defRPr sz="1200"/>
            </a:lvl1pPr>
          </a:lstStyle>
          <a:p>
            <a:fld id="{0D399601-09A8-4733-B932-DC64B92EB135}" type="slidenum">
              <a:rPr kumimoji="1" lang="ja-JP" altLang="en-US" smtClean="0"/>
              <a:pPr/>
              <a:t>‹#›</a:t>
            </a:fld>
            <a:endParaRPr kumimoji="1" lang="ja-JP" altLang="en-US"/>
          </a:p>
        </p:txBody>
      </p:sp>
    </p:spTree>
    <p:extLst>
      <p:ext uri="{BB962C8B-B14F-4D97-AF65-F5344CB8AC3E}">
        <p14:creationId xmlns:p14="http://schemas.microsoft.com/office/powerpoint/2010/main" val="2558084012"/>
      </p:ext>
    </p:extLst>
  </p:cSld>
  <p:clrMap bg1="lt1" tx1="dk1" bg2="lt2" tx2="dk2" accent1="accent1" accent2="accent2" accent3="accent3" accent4="accent4" accent5="accent5" accent6="accent6" hlink="hlink" folHlink="folHlink"/>
  <p:notesStyle>
    <a:lvl1pPr marL="0" algn="l" defTabSz="2468880" rtl="0" eaLnBrk="1" latinLnBrk="0" hangingPunct="1">
      <a:defRPr kumimoji="1" sz="3200" kern="1200">
        <a:solidFill>
          <a:schemeClr val="tx1"/>
        </a:solidFill>
        <a:latin typeface="+mn-lt"/>
        <a:ea typeface="+mn-ea"/>
        <a:cs typeface="+mn-cs"/>
      </a:defRPr>
    </a:lvl1pPr>
    <a:lvl2pPr marL="1234440" algn="l" defTabSz="2468880" rtl="0" eaLnBrk="1" latinLnBrk="0" hangingPunct="1">
      <a:defRPr kumimoji="1" sz="3200" kern="1200">
        <a:solidFill>
          <a:schemeClr val="tx1"/>
        </a:solidFill>
        <a:latin typeface="+mn-lt"/>
        <a:ea typeface="+mn-ea"/>
        <a:cs typeface="+mn-cs"/>
      </a:defRPr>
    </a:lvl2pPr>
    <a:lvl3pPr marL="2468880" algn="l" defTabSz="2468880" rtl="0" eaLnBrk="1" latinLnBrk="0" hangingPunct="1">
      <a:defRPr kumimoji="1" sz="3200" kern="1200">
        <a:solidFill>
          <a:schemeClr val="tx1"/>
        </a:solidFill>
        <a:latin typeface="+mn-lt"/>
        <a:ea typeface="+mn-ea"/>
        <a:cs typeface="+mn-cs"/>
      </a:defRPr>
    </a:lvl3pPr>
    <a:lvl4pPr marL="3703320" algn="l" defTabSz="2468880" rtl="0" eaLnBrk="1" latinLnBrk="0" hangingPunct="1">
      <a:defRPr kumimoji="1" sz="3200" kern="1200">
        <a:solidFill>
          <a:schemeClr val="tx1"/>
        </a:solidFill>
        <a:latin typeface="+mn-lt"/>
        <a:ea typeface="+mn-ea"/>
        <a:cs typeface="+mn-cs"/>
      </a:defRPr>
    </a:lvl4pPr>
    <a:lvl5pPr marL="4937760" algn="l" defTabSz="2468880" rtl="0" eaLnBrk="1" latinLnBrk="0" hangingPunct="1">
      <a:defRPr kumimoji="1" sz="3200" kern="1200">
        <a:solidFill>
          <a:schemeClr val="tx1"/>
        </a:solidFill>
        <a:latin typeface="+mn-lt"/>
        <a:ea typeface="+mn-ea"/>
        <a:cs typeface="+mn-cs"/>
      </a:defRPr>
    </a:lvl5pPr>
    <a:lvl6pPr marL="6172200" algn="l" defTabSz="2468880" rtl="0" eaLnBrk="1" latinLnBrk="0" hangingPunct="1">
      <a:defRPr kumimoji="1" sz="3200" kern="1200">
        <a:solidFill>
          <a:schemeClr val="tx1"/>
        </a:solidFill>
        <a:latin typeface="+mn-lt"/>
        <a:ea typeface="+mn-ea"/>
        <a:cs typeface="+mn-cs"/>
      </a:defRPr>
    </a:lvl6pPr>
    <a:lvl7pPr marL="7406640" algn="l" defTabSz="2468880" rtl="0" eaLnBrk="1" latinLnBrk="0" hangingPunct="1">
      <a:defRPr kumimoji="1" sz="3200" kern="1200">
        <a:solidFill>
          <a:schemeClr val="tx1"/>
        </a:solidFill>
        <a:latin typeface="+mn-lt"/>
        <a:ea typeface="+mn-ea"/>
        <a:cs typeface="+mn-cs"/>
      </a:defRPr>
    </a:lvl7pPr>
    <a:lvl8pPr marL="8641080" algn="l" defTabSz="2468880" rtl="0" eaLnBrk="1" latinLnBrk="0" hangingPunct="1">
      <a:defRPr kumimoji="1" sz="3200" kern="1200">
        <a:solidFill>
          <a:schemeClr val="tx1"/>
        </a:solidFill>
        <a:latin typeface="+mn-lt"/>
        <a:ea typeface="+mn-ea"/>
        <a:cs typeface="+mn-cs"/>
      </a:defRPr>
    </a:lvl8pPr>
    <a:lvl9pPr marL="9875520" algn="l" defTabSz="2468880" rtl="0" eaLnBrk="1" latinLnBrk="0" hangingPunct="1">
      <a:defRPr kumimoji="1" sz="3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3023817" y="10820108"/>
            <a:ext cx="11828040" cy="837605"/>
          </a:xfrm>
        </p:spPr>
        <p:txBody>
          <a:bodyPr/>
          <a:lstStyle>
            <a:lvl1pPr>
              <a:defRPr sz="4100">
                <a:solidFill>
                  <a:schemeClr val="bg1"/>
                </a:solidFill>
              </a:defRPr>
            </a:lvl1pPr>
          </a:lstStyle>
          <a:p>
            <a:r>
              <a:rPr lang="ja-JP" altLang="en-US" smtClean="0"/>
              <a:t>マスタ タイトルの書式設定</a:t>
            </a:r>
            <a:endParaRPr lang="ja-JP" altLang="en-US"/>
          </a:p>
        </p:txBody>
      </p:sp>
      <p:sp>
        <p:nvSpPr>
          <p:cNvPr id="5123" name="Rectangle 3"/>
          <p:cNvSpPr>
            <a:spLocks noGrp="1" noChangeArrowheads="1"/>
          </p:cNvSpPr>
          <p:nvPr>
            <p:ph type="subTitle" idx="1"/>
          </p:nvPr>
        </p:nvSpPr>
        <p:spPr>
          <a:xfrm>
            <a:off x="3026629" y="12139017"/>
            <a:ext cx="11704276" cy="2031507"/>
          </a:xfrm>
        </p:spPr>
        <p:txBody>
          <a:bodyPr/>
          <a:lstStyle>
            <a:lvl1pPr marL="0" indent="0">
              <a:lnSpc>
                <a:spcPts val="3780"/>
              </a:lnSpc>
              <a:spcBef>
                <a:spcPct val="0"/>
              </a:spcBef>
              <a:defRPr>
                <a:solidFill>
                  <a:schemeClr val="bg1"/>
                </a:solidFill>
                <a:latin typeface="Arial Black" pitchFamily="34" charset="0"/>
                <a:ea typeface="ＤＦ特太ゴシック体" pitchFamily="49" charset="-128"/>
              </a:defRPr>
            </a:lvl1pPr>
          </a:lstStyle>
          <a:p>
            <a:r>
              <a:rPr lang="ja-JP" altLang="en-US" smtClean="0"/>
              <a:t>マスタ サブタイトルの書式設定</a:t>
            </a: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1653646" y="2319042"/>
            <a:ext cx="3547005" cy="22452807"/>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1004190" y="2319042"/>
            <a:ext cx="10379422" cy="22452807"/>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810101" y="1081387"/>
            <a:ext cx="14581823" cy="4500563"/>
          </a:xfrm>
        </p:spPr>
        <p:txBody>
          <a:bodyPr/>
          <a:lstStyle/>
          <a:p>
            <a:r>
              <a:rPr lang="ja-JP" altLang="en-US" smtClean="0"/>
              <a:t>マスタ タイトルの書式設定</a:t>
            </a:r>
            <a:endParaRPr lang="ja-JP" altLang="en-US"/>
          </a:p>
        </p:txBody>
      </p:sp>
      <p:sp>
        <p:nvSpPr>
          <p:cNvPr id="3" name="表プレースホルダ 2"/>
          <p:cNvSpPr>
            <a:spLocks noGrp="1"/>
          </p:cNvSpPr>
          <p:nvPr>
            <p:ph type="tbl" idx="1"/>
          </p:nvPr>
        </p:nvSpPr>
        <p:spPr>
          <a:xfrm>
            <a:off x="810101" y="6300788"/>
            <a:ext cx="14581823" cy="17820980"/>
          </a:xfrm>
        </p:spPr>
        <p:txBody>
          <a:bodyPr/>
          <a:lstStyle/>
          <a:p>
            <a:pPr lvl="0"/>
            <a:endParaRPr lang="ja-JP" altLang="en-US" noProof="0" smtClean="0"/>
          </a:p>
        </p:txBody>
      </p:sp>
      <p:sp>
        <p:nvSpPr>
          <p:cNvPr id="4" name="Rectangle 4"/>
          <p:cNvSpPr>
            <a:spLocks noGrp="1" noChangeArrowheads="1"/>
          </p:cNvSpPr>
          <p:nvPr>
            <p:ph type="dt" sz="half" idx="10"/>
          </p:nvPr>
        </p:nvSpPr>
        <p:spPr>
          <a:xfrm>
            <a:off x="1215152" y="24603076"/>
            <a:ext cx="3375422" cy="1800225"/>
          </a:xfrm>
          <a:prstGeom prst="rect">
            <a:avLst/>
          </a:prstGeom>
          <a:ln/>
        </p:spPr>
        <p:txBody>
          <a:bodyPr lIns="246888" tIns="123444" rIns="246888" bIns="123444"/>
          <a:lstStyle>
            <a:lvl1pPr>
              <a:defRPr/>
            </a:lvl1pPr>
          </a:lstStyle>
          <a:p>
            <a:pPr>
              <a:defRPr/>
            </a:pPr>
            <a:endParaRPr lang="en-US" altLang="ja-JP"/>
          </a:p>
        </p:txBody>
      </p:sp>
      <p:sp>
        <p:nvSpPr>
          <p:cNvPr id="5" name="Rectangle 5"/>
          <p:cNvSpPr>
            <a:spLocks noGrp="1" noChangeArrowheads="1"/>
          </p:cNvSpPr>
          <p:nvPr>
            <p:ph type="ftr" sz="quarter" idx="11"/>
          </p:nvPr>
        </p:nvSpPr>
        <p:spPr>
          <a:xfrm>
            <a:off x="5535692" y="24603076"/>
            <a:ext cx="5130641" cy="1800225"/>
          </a:xfrm>
          <a:prstGeom prst="rect">
            <a:avLst/>
          </a:prstGeom>
          <a:ln/>
        </p:spPr>
        <p:txBody>
          <a:bodyPr lIns="246888" tIns="123444" rIns="246888" bIns="123444"/>
          <a:lstStyle>
            <a:lvl1pPr>
              <a:defRPr/>
            </a:lvl1pPr>
          </a:lstStyle>
          <a:p>
            <a:pPr>
              <a:defRPr/>
            </a:pPr>
            <a:endParaRPr lang="en-US" altLang="ja-JP"/>
          </a:p>
        </p:txBody>
      </p:sp>
      <p:sp>
        <p:nvSpPr>
          <p:cNvPr id="6" name="Rectangle 6"/>
          <p:cNvSpPr>
            <a:spLocks noGrp="1" noChangeArrowheads="1"/>
          </p:cNvSpPr>
          <p:nvPr>
            <p:ph type="sldNum" sz="quarter" idx="12"/>
          </p:nvPr>
        </p:nvSpPr>
        <p:spPr>
          <a:xfrm>
            <a:off x="11611451" y="24603076"/>
            <a:ext cx="2869109" cy="1800225"/>
          </a:xfrm>
          <a:prstGeom prst="rect">
            <a:avLst/>
          </a:prstGeom>
          <a:ln/>
        </p:spPr>
        <p:txBody>
          <a:bodyPr lIns="246888" tIns="123444" rIns="246888" bIns="123444"/>
          <a:lstStyle>
            <a:lvl1pPr>
              <a:defRPr/>
            </a:lvl1pPr>
          </a:lstStyle>
          <a:p>
            <a:pPr>
              <a:defRPr/>
            </a:pPr>
            <a:fld id="{AC721CB2-2C07-49E5-BF7E-B9671B015175}" type="slidenum">
              <a:rPr lang="en-US" altLang="ja-JP"/>
              <a:pPr>
                <a:defRPr/>
              </a:pPr>
              <a:t>‹#›</a:t>
            </a:fld>
            <a:endParaRPr lang="en-US" altLang="ja-JP"/>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279849" y="17352172"/>
            <a:ext cx="13771721" cy="5363170"/>
          </a:xfrm>
        </p:spPr>
        <p:txBody>
          <a:bodyPr anchor="t"/>
          <a:lstStyle>
            <a:lvl1pPr algn="l">
              <a:defRPr sz="108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1279849" y="11445185"/>
            <a:ext cx="13771721" cy="5906987"/>
          </a:xfrm>
        </p:spPr>
        <p:txBody>
          <a:bodyPr anchor="b"/>
          <a:lstStyle>
            <a:lvl1pPr marL="0" indent="0">
              <a:buNone/>
              <a:defRPr sz="5400"/>
            </a:lvl1pPr>
            <a:lvl2pPr marL="1234440" indent="0">
              <a:buNone/>
              <a:defRPr sz="4900"/>
            </a:lvl2pPr>
            <a:lvl3pPr marL="2468880" indent="0">
              <a:buNone/>
              <a:defRPr sz="4300"/>
            </a:lvl3pPr>
            <a:lvl4pPr marL="3703320" indent="0">
              <a:buNone/>
              <a:defRPr sz="3800"/>
            </a:lvl4pPr>
            <a:lvl5pPr marL="4937760" indent="0">
              <a:buNone/>
              <a:defRPr sz="3800"/>
            </a:lvl5pPr>
            <a:lvl6pPr marL="6172200" indent="0">
              <a:buNone/>
              <a:defRPr sz="3800"/>
            </a:lvl6pPr>
            <a:lvl7pPr marL="7406640" indent="0">
              <a:buNone/>
              <a:defRPr sz="3800"/>
            </a:lvl7pPr>
            <a:lvl8pPr marL="8641080" indent="0">
              <a:buNone/>
              <a:defRPr sz="3800"/>
            </a:lvl8pPr>
            <a:lvl9pPr marL="9875520" indent="0">
              <a:buNone/>
              <a:defRPr sz="38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1004189" y="4419305"/>
            <a:ext cx="6961807" cy="20352543"/>
          </a:xfrm>
        </p:spPr>
        <p:txBody>
          <a:bodyPr/>
          <a:lstStyle>
            <a:lvl1pPr>
              <a:defRPr sz="7600"/>
            </a:lvl1pPr>
            <a:lvl2pPr>
              <a:defRPr sz="6500"/>
            </a:lvl2pPr>
            <a:lvl3pPr>
              <a:defRPr sz="5400"/>
            </a:lvl3pPr>
            <a:lvl4pPr>
              <a:defRPr sz="4900"/>
            </a:lvl4pPr>
            <a:lvl5pPr>
              <a:defRPr sz="4900"/>
            </a:lvl5pPr>
            <a:lvl6pPr>
              <a:defRPr sz="4900"/>
            </a:lvl6pPr>
            <a:lvl7pPr>
              <a:defRPr sz="4900"/>
            </a:lvl7pPr>
            <a:lvl8pPr>
              <a:defRPr sz="4900"/>
            </a:lvl8pPr>
            <a:lvl9pPr>
              <a:defRPr sz="49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8236030" y="4419305"/>
            <a:ext cx="6964621" cy="20352543"/>
          </a:xfrm>
        </p:spPr>
        <p:txBody>
          <a:bodyPr/>
          <a:lstStyle>
            <a:lvl1pPr>
              <a:defRPr sz="7600"/>
            </a:lvl1pPr>
            <a:lvl2pPr>
              <a:defRPr sz="6500"/>
            </a:lvl2pPr>
            <a:lvl3pPr>
              <a:defRPr sz="5400"/>
            </a:lvl3pPr>
            <a:lvl4pPr>
              <a:defRPr sz="4900"/>
            </a:lvl4pPr>
            <a:lvl5pPr>
              <a:defRPr sz="4900"/>
            </a:lvl5pPr>
            <a:lvl6pPr>
              <a:defRPr sz="4900"/>
            </a:lvl6pPr>
            <a:lvl7pPr>
              <a:defRPr sz="4900"/>
            </a:lvl7pPr>
            <a:lvl8pPr>
              <a:defRPr sz="4900"/>
            </a:lvl8pPr>
            <a:lvl9pPr>
              <a:defRPr sz="49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10101" y="1081387"/>
            <a:ext cx="14581823" cy="4500563"/>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810101" y="6044507"/>
            <a:ext cx="7158708" cy="2519063"/>
          </a:xfrm>
        </p:spPr>
        <p:txBody>
          <a:bodyPr anchor="b"/>
          <a:lstStyle>
            <a:lvl1pPr marL="0" indent="0">
              <a:buNone/>
              <a:defRPr sz="6500" b="1"/>
            </a:lvl1pPr>
            <a:lvl2pPr marL="1234440" indent="0">
              <a:buNone/>
              <a:defRPr sz="5400" b="1"/>
            </a:lvl2pPr>
            <a:lvl3pPr marL="2468880" indent="0">
              <a:buNone/>
              <a:defRPr sz="4900" b="1"/>
            </a:lvl3pPr>
            <a:lvl4pPr marL="3703320" indent="0">
              <a:buNone/>
              <a:defRPr sz="4300" b="1"/>
            </a:lvl4pPr>
            <a:lvl5pPr marL="4937760" indent="0">
              <a:buNone/>
              <a:defRPr sz="4300" b="1"/>
            </a:lvl5pPr>
            <a:lvl6pPr marL="6172200" indent="0">
              <a:buNone/>
              <a:defRPr sz="4300" b="1"/>
            </a:lvl6pPr>
            <a:lvl7pPr marL="7406640" indent="0">
              <a:buNone/>
              <a:defRPr sz="4300" b="1"/>
            </a:lvl7pPr>
            <a:lvl8pPr marL="8641080" indent="0">
              <a:buNone/>
              <a:defRPr sz="4300" b="1"/>
            </a:lvl8pPr>
            <a:lvl9pPr marL="9875520" indent="0">
              <a:buNone/>
              <a:defRPr sz="43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810101" y="8563570"/>
            <a:ext cx="7158708" cy="15558197"/>
          </a:xfrm>
        </p:spPr>
        <p:txBody>
          <a:bodyPr/>
          <a:lstStyle>
            <a:lvl1pPr>
              <a:defRPr sz="6500"/>
            </a:lvl1pPr>
            <a:lvl2pPr>
              <a:defRPr sz="5400"/>
            </a:lvl2pPr>
            <a:lvl3pPr>
              <a:defRPr sz="4900"/>
            </a:lvl3pPr>
            <a:lvl4pPr>
              <a:defRPr sz="4300"/>
            </a:lvl4pPr>
            <a:lvl5pPr>
              <a:defRPr sz="4300"/>
            </a:lvl5pPr>
            <a:lvl6pPr>
              <a:defRPr sz="4300"/>
            </a:lvl6pPr>
            <a:lvl7pPr>
              <a:defRPr sz="4300"/>
            </a:lvl7pPr>
            <a:lvl8pPr>
              <a:defRPr sz="4300"/>
            </a:lvl8pPr>
            <a:lvl9pPr>
              <a:defRPr sz="43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8230405" y="6044507"/>
            <a:ext cx="7161520" cy="2519063"/>
          </a:xfrm>
        </p:spPr>
        <p:txBody>
          <a:bodyPr anchor="b"/>
          <a:lstStyle>
            <a:lvl1pPr marL="0" indent="0">
              <a:buNone/>
              <a:defRPr sz="6500" b="1"/>
            </a:lvl1pPr>
            <a:lvl2pPr marL="1234440" indent="0">
              <a:buNone/>
              <a:defRPr sz="5400" b="1"/>
            </a:lvl2pPr>
            <a:lvl3pPr marL="2468880" indent="0">
              <a:buNone/>
              <a:defRPr sz="4900" b="1"/>
            </a:lvl3pPr>
            <a:lvl4pPr marL="3703320" indent="0">
              <a:buNone/>
              <a:defRPr sz="4300" b="1"/>
            </a:lvl4pPr>
            <a:lvl5pPr marL="4937760" indent="0">
              <a:buNone/>
              <a:defRPr sz="4300" b="1"/>
            </a:lvl5pPr>
            <a:lvl6pPr marL="6172200" indent="0">
              <a:buNone/>
              <a:defRPr sz="4300" b="1"/>
            </a:lvl6pPr>
            <a:lvl7pPr marL="7406640" indent="0">
              <a:buNone/>
              <a:defRPr sz="4300" b="1"/>
            </a:lvl7pPr>
            <a:lvl8pPr marL="8641080" indent="0">
              <a:buNone/>
              <a:defRPr sz="4300" b="1"/>
            </a:lvl8pPr>
            <a:lvl9pPr marL="9875520" indent="0">
              <a:buNone/>
              <a:defRPr sz="43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8230405" y="8563570"/>
            <a:ext cx="7161520" cy="15558197"/>
          </a:xfrm>
        </p:spPr>
        <p:txBody>
          <a:bodyPr/>
          <a:lstStyle>
            <a:lvl1pPr>
              <a:defRPr sz="6500"/>
            </a:lvl1pPr>
            <a:lvl2pPr>
              <a:defRPr sz="5400"/>
            </a:lvl2pPr>
            <a:lvl3pPr>
              <a:defRPr sz="4900"/>
            </a:lvl3pPr>
            <a:lvl4pPr>
              <a:defRPr sz="4300"/>
            </a:lvl4pPr>
            <a:lvl5pPr>
              <a:defRPr sz="4300"/>
            </a:lvl5pPr>
            <a:lvl6pPr>
              <a:defRPr sz="4300"/>
            </a:lvl6pPr>
            <a:lvl7pPr>
              <a:defRPr sz="4300"/>
            </a:lvl7pPr>
            <a:lvl8pPr>
              <a:defRPr sz="4300"/>
            </a:lvl8pPr>
            <a:lvl9pPr>
              <a:defRPr sz="43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10102" y="1075136"/>
            <a:ext cx="5330354" cy="4575572"/>
          </a:xfrm>
        </p:spPr>
        <p:txBody>
          <a:bodyPr anchor="b"/>
          <a:lstStyle>
            <a:lvl1pPr algn="l">
              <a:defRPr sz="54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6334542" y="1075137"/>
            <a:ext cx="9057382" cy="23046632"/>
          </a:xfrm>
        </p:spPr>
        <p:txBody>
          <a:bodyPr/>
          <a:lstStyle>
            <a:lvl1pPr>
              <a:defRPr sz="8600"/>
            </a:lvl1pPr>
            <a:lvl2pPr>
              <a:defRPr sz="7600"/>
            </a:lvl2pPr>
            <a:lvl3pPr>
              <a:defRPr sz="6500"/>
            </a:lvl3pPr>
            <a:lvl4pPr>
              <a:defRPr sz="5400"/>
            </a:lvl4pPr>
            <a:lvl5pPr>
              <a:defRPr sz="5400"/>
            </a:lvl5pPr>
            <a:lvl6pPr>
              <a:defRPr sz="5400"/>
            </a:lvl6pPr>
            <a:lvl7pPr>
              <a:defRPr sz="5400"/>
            </a:lvl7pPr>
            <a:lvl8pPr>
              <a:defRPr sz="5400"/>
            </a:lvl8pPr>
            <a:lvl9pPr>
              <a:defRPr sz="54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810102" y="5650708"/>
            <a:ext cx="5330354" cy="18471060"/>
          </a:xfrm>
        </p:spPr>
        <p:txBody>
          <a:bodyPr/>
          <a:lstStyle>
            <a:lvl1pPr marL="0" indent="0">
              <a:buNone/>
              <a:defRPr sz="3800"/>
            </a:lvl1pPr>
            <a:lvl2pPr marL="1234440" indent="0">
              <a:buNone/>
              <a:defRPr sz="3200"/>
            </a:lvl2pPr>
            <a:lvl3pPr marL="2468880" indent="0">
              <a:buNone/>
              <a:defRPr sz="2700"/>
            </a:lvl3pPr>
            <a:lvl4pPr marL="3703320" indent="0">
              <a:buNone/>
              <a:defRPr sz="2400"/>
            </a:lvl4pPr>
            <a:lvl5pPr marL="4937760" indent="0">
              <a:buNone/>
              <a:defRPr sz="2400"/>
            </a:lvl5pPr>
            <a:lvl6pPr marL="6172200" indent="0">
              <a:buNone/>
              <a:defRPr sz="2400"/>
            </a:lvl6pPr>
            <a:lvl7pPr marL="7406640" indent="0">
              <a:buNone/>
              <a:defRPr sz="2400"/>
            </a:lvl7pPr>
            <a:lvl8pPr marL="8641080" indent="0">
              <a:buNone/>
              <a:defRPr sz="2400"/>
            </a:lvl8pPr>
            <a:lvl9pPr marL="9875520" indent="0">
              <a:buNone/>
              <a:defRPr sz="24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3175711" y="18902362"/>
            <a:ext cx="9721215" cy="2231532"/>
          </a:xfrm>
        </p:spPr>
        <p:txBody>
          <a:bodyPr anchor="b"/>
          <a:lstStyle>
            <a:lvl1pPr algn="l">
              <a:defRPr sz="54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3175711" y="2412803"/>
            <a:ext cx="9721215" cy="16202025"/>
          </a:xfrm>
        </p:spPr>
        <p:txBody>
          <a:bodyPr/>
          <a:lstStyle>
            <a:lvl1pPr marL="0" indent="0">
              <a:buNone/>
              <a:defRPr sz="8600"/>
            </a:lvl1pPr>
            <a:lvl2pPr marL="1234440" indent="0">
              <a:buNone/>
              <a:defRPr sz="7600"/>
            </a:lvl2pPr>
            <a:lvl3pPr marL="2468880" indent="0">
              <a:buNone/>
              <a:defRPr sz="6500"/>
            </a:lvl3pPr>
            <a:lvl4pPr marL="3703320" indent="0">
              <a:buNone/>
              <a:defRPr sz="5400"/>
            </a:lvl4pPr>
            <a:lvl5pPr marL="4937760" indent="0">
              <a:buNone/>
              <a:defRPr sz="5400"/>
            </a:lvl5pPr>
            <a:lvl6pPr marL="6172200" indent="0">
              <a:buNone/>
              <a:defRPr sz="5400"/>
            </a:lvl6pPr>
            <a:lvl7pPr marL="7406640" indent="0">
              <a:buNone/>
              <a:defRPr sz="5400"/>
            </a:lvl7pPr>
            <a:lvl8pPr marL="8641080" indent="0">
              <a:buNone/>
              <a:defRPr sz="5400"/>
            </a:lvl8pPr>
            <a:lvl9pPr marL="9875520" indent="0">
              <a:buNone/>
              <a:defRPr sz="54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3175711" y="21133894"/>
            <a:ext cx="9721215" cy="3169143"/>
          </a:xfrm>
        </p:spPr>
        <p:txBody>
          <a:bodyPr/>
          <a:lstStyle>
            <a:lvl1pPr marL="0" indent="0">
              <a:buNone/>
              <a:defRPr sz="3800"/>
            </a:lvl1pPr>
            <a:lvl2pPr marL="1234440" indent="0">
              <a:buNone/>
              <a:defRPr sz="3200"/>
            </a:lvl2pPr>
            <a:lvl3pPr marL="2468880" indent="0">
              <a:buNone/>
              <a:defRPr sz="2700"/>
            </a:lvl3pPr>
            <a:lvl4pPr marL="3703320" indent="0">
              <a:buNone/>
              <a:defRPr sz="2400"/>
            </a:lvl4pPr>
            <a:lvl5pPr marL="4937760" indent="0">
              <a:buNone/>
              <a:defRPr sz="2400"/>
            </a:lvl5pPr>
            <a:lvl6pPr marL="6172200" indent="0">
              <a:buNone/>
              <a:defRPr sz="2400"/>
            </a:lvl6pPr>
            <a:lvl7pPr marL="7406640" indent="0">
              <a:buNone/>
              <a:defRPr sz="2400"/>
            </a:lvl7pPr>
            <a:lvl8pPr marL="8641080" indent="0">
              <a:buNone/>
              <a:defRPr sz="2400"/>
            </a:lvl8pPr>
            <a:lvl9pPr marL="9875520" indent="0">
              <a:buNone/>
              <a:defRPr sz="24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811477" y="2319044"/>
            <a:ext cx="13189462" cy="987623"/>
          </a:xfrm>
          <a:prstGeom prst="rect">
            <a:avLst/>
          </a:prstGeom>
          <a:noFill/>
          <a:ln w="9525">
            <a:noFill/>
            <a:miter lim="800000"/>
            <a:headEnd/>
            <a:tailEnd/>
          </a:ln>
        </p:spPr>
        <p:txBody>
          <a:bodyPr vert="horz" wrap="square" lIns="246888" tIns="123444" rIns="246888" bIns="123444"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1004189" y="4419305"/>
            <a:ext cx="14196461" cy="20352543"/>
          </a:xfrm>
          <a:prstGeom prst="rect">
            <a:avLst/>
          </a:prstGeom>
          <a:noFill/>
          <a:ln w="9525">
            <a:noFill/>
            <a:miter lim="800000"/>
            <a:headEnd/>
            <a:tailEnd/>
          </a:ln>
        </p:spPr>
        <p:txBody>
          <a:bodyPr vert="horz" wrap="square" lIns="246888" tIns="123444" rIns="246888" bIns="123444"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2" r:id="rId12"/>
  </p:sldLayoutIdLst>
  <p:txStyles>
    <p:titleStyle>
      <a:lvl1pPr algn="l" rtl="0" fontAlgn="base">
        <a:lnSpc>
          <a:spcPts val="4320"/>
        </a:lnSpc>
        <a:spcBef>
          <a:spcPct val="0"/>
        </a:spcBef>
        <a:spcAft>
          <a:spcPct val="0"/>
        </a:spcAft>
        <a:defRPr kumimoji="1" sz="3800">
          <a:solidFill>
            <a:schemeClr val="tx2"/>
          </a:solidFill>
          <a:latin typeface="+mj-lt"/>
          <a:ea typeface="+mj-ea"/>
          <a:cs typeface="+mj-cs"/>
        </a:defRPr>
      </a:lvl1pPr>
      <a:lvl2pPr algn="l" rtl="0" fontAlgn="base">
        <a:lnSpc>
          <a:spcPts val="4320"/>
        </a:lnSpc>
        <a:spcBef>
          <a:spcPct val="0"/>
        </a:spcBef>
        <a:spcAft>
          <a:spcPct val="0"/>
        </a:spcAft>
        <a:defRPr kumimoji="1" sz="3800">
          <a:solidFill>
            <a:schemeClr val="tx2"/>
          </a:solidFill>
          <a:latin typeface="Arial Black" pitchFamily="34" charset="0"/>
          <a:ea typeface="ＤＦ特太ゴシック体" pitchFamily="49" charset="-128"/>
        </a:defRPr>
      </a:lvl2pPr>
      <a:lvl3pPr algn="l" rtl="0" fontAlgn="base">
        <a:lnSpc>
          <a:spcPts val="4320"/>
        </a:lnSpc>
        <a:spcBef>
          <a:spcPct val="0"/>
        </a:spcBef>
        <a:spcAft>
          <a:spcPct val="0"/>
        </a:spcAft>
        <a:defRPr kumimoji="1" sz="3800">
          <a:solidFill>
            <a:schemeClr val="tx2"/>
          </a:solidFill>
          <a:latin typeface="Arial Black" pitchFamily="34" charset="0"/>
          <a:ea typeface="ＤＦ特太ゴシック体" pitchFamily="49" charset="-128"/>
        </a:defRPr>
      </a:lvl3pPr>
      <a:lvl4pPr algn="l" rtl="0" fontAlgn="base">
        <a:lnSpc>
          <a:spcPts val="4320"/>
        </a:lnSpc>
        <a:spcBef>
          <a:spcPct val="0"/>
        </a:spcBef>
        <a:spcAft>
          <a:spcPct val="0"/>
        </a:spcAft>
        <a:defRPr kumimoji="1" sz="3800">
          <a:solidFill>
            <a:schemeClr val="tx2"/>
          </a:solidFill>
          <a:latin typeface="Arial Black" pitchFamily="34" charset="0"/>
          <a:ea typeface="ＤＦ特太ゴシック体" pitchFamily="49" charset="-128"/>
        </a:defRPr>
      </a:lvl4pPr>
      <a:lvl5pPr algn="l" rtl="0" fontAlgn="base">
        <a:lnSpc>
          <a:spcPts val="4320"/>
        </a:lnSpc>
        <a:spcBef>
          <a:spcPct val="0"/>
        </a:spcBef>
        <a:spcAft>
          <a:spcPct val="0"/>
        </a:spcAft>
        <a:defRPr kumimoji="1" sz="3800">
          <a:solidFill>
            <a:schemeClr val="tx2"/>
          </a:solidFill>
          <a:latin typeface="Arial Black" pitchFamily="34" charset="0"/>
          <a:ea typeface="ＤＦ特太ゴシック体" pitchFamily="49" charset="-128"/>
        </a:defRPr>
      </a:lvl5pPr>
      <a:lvl6pPr marL="1234440" algn="l" rtl="0" eaLnBrk="1" fontAlgn="base" hangingPunct="1">
        <a:lnSpc>
          <a:spcPts val="4320"/>
        </a:lnSpc>
        <a:spcBef>
          <a:spcPct val="0"/>
        </a:spcBef>
        <a:spcAft>
          <a:spcPct val="0"/>
        </a:spcAft>
        <a:defRPr kumimoji="1" sz="3800">
          <a:solidFill>
            <a:schemeClr val="tx2"/>
          </a:solidFill>
          <a:latin typeface="Arial Black" pitchFamily="34" charset="0"/>
          <a:ea typeface="ＤＦ特太ゴシック体" pitchFamily="49" charset="-128"/>
        </a:defRPr>
      </a:lvl6pPr>
      <a:lvl7pPr marL="2468880" algn="l" rtl="0" eaLnBrk="1" fontAlgn="base" hangingPunct="1">
        <a:lnSpc>
          <a:spcPts val="4320"/>
        </a:lnSpc>
        <a:spcBef>
          <a:spcPct val="0"/>
        </a:spcBef>
        <a:spcAft>
          <a:spcPct val="0"/>
        </a:spcAft>
        <a:defRPr kumimoji="1" sz="3800">
          <a:solidFill>
            <a:schemeClr val="tx2"/>
          </a:solidFill>
          <a:latin typeface="Arial Black" pitchFamily="34" charset="0"/>
          <a:ea typeface="ＤＦ特太ゴシック体" pitchFamily="49" charset="-128"/>
        </a:defRPr>
      </a:lvl7pPr>
      <a:lvl8pPr marL="3703320" algn="l" rtl="0" eaLnBrk="1" fontAlgn="base" hangingPunct="1">
        <a:lnSpc>
          <a:spcPts val="4320"/>
        </a:lnSpc>
        <a:spcBef>
          <a:spcPct val="0"/>
        </a:spcBef>
        <a:spcAft>
          <a:spcPct val="0"/>
        </a:spcAft>
        <a:defRPr kumimoji="1" sz="3800">
          <a:solidFill>
            <a:schemeClr val="tx2"/>
          </a:solidFill>
          <a:latin typeface="Arial Black" pitchFamily="34" charset="0"/>
          <a:ea typeface="ＤＦ特太ゴシック体" pitchFamily="49" charset="-128"/>
        </a:defRPr>
      </a:lvl8pPr>
      <a:lvl9pPr marL="4937760" algn="l" rtl="0" eaLnBrk="1" fontAlgn="base" hangingPunct="1">
        <a:lnSpc>
          <a:spcPts val="4320"/>
        </a:lnSpc>
        <a:spcBef>
          <a:spcPct val="0"/>
        </a:spcBef>
        <a:spcAft>
          <a:spcPct val="0"/>
        </a:spcAft>
        <a:defRPr kumimoji="1" sz="3800">
          <a:solidFill>
            <a:schemeClr val="tx2"/>
          </a:solidFill>
          <a:latin typeface="Arial Black" pitchFamily="34" charset="0"/>
          <a:ea typeface="ＤＦ特太ゴシック体" pitchFamily="49" charset="-128"/>
        </a:defRPr>
      </a:lvl9pPr>
    </p:titleStyle>
    <p:bodyStyle>
      <a:lvl1pPr marL="925830" indent="-925830" algn="l" rtl="0" fontAlgn="base">
        <a:spcBef>
          <a:spcPct val="20000"/>
        </a:spcBef>
        <a:spcAft>
          <a:spcPct val="0"/>
        </a:spcAft>
        <a:defRPr kumimoji="1" sz="3200">
          <a:solidFill>
            <a:schemeClr val="tx1"/>
          </a:solidFill>
          <a:latin typeface="+mn-lt"/>
          <a:ea typeface="+mn-ea"/>
          <a:cs typeface="+mn-cs"/>
        </a:defRPr>
      </a:lvl1pPr>
      <a:lvl2pPr marL="2005965" indent="-771525" algn="l" rtl="0" fontAlgn="base">
        <a:spcBef>
          <a:spcPct val="20000"/>
        </a:spcBef>
        <a:spcAft>
          <a:spcPct val="0"/>
        </a:spcAft>
        <a:defRPr kumimoji="1" sz="7600">
          <a:solidFill>
            <a:schemeClr val="tx1"/>
          </a:solidFill>
          <a:latin typeface="Times" charset="0"/>
          <a:ea typeface="Osaka" charset="-128"/>
        </a:defRPr>
      </a:lvl2pPr>
      <a:lvl3pPr marL="3086100" indent="-617220" algn="l" rtl="0" fontAlgn="base">
        <a:spcBef>
          <a:spcPct val="20000"/>
        </a:spcBef>
        <a:spcAft>
          <a:spcPct val="0"/>
        </a:spcAft>
        <a:buChar char="•"/>
        <a:defRPr kumimoji="1" sz="6500">
          <a:solidFill>
            <a:schemeClr val="tx1"/>
          </a:solidFill>
          <a:latin typeface="Times" charset="0"/>
          <a:ea typeface="Osaka" charset="-128"/>
        </a:defRPr>
      </a:lvl3pPr>
      <a:lvl4pPr marL="4320540" indent="-617220" algn="l" rtl="0" fontAlgn="base">
        <a:spcBef>
          <a:spcPct val="20000"/>
        </a:spcBef>
        <a:spcAft>
          <a:spcPct val="0"/>
        </a:spcAft>
        <a:buChar char="–"/>
        <a:defRPr kumimoji="1" sz="5400">
          <a:solidFill>
            <a:schemeClr val="tx1"/>
          </a:solidFill>
          <a:latin typeface="Times" charset="0"/>
          <a:ea typeface="Osaka" charset="-128"/>
        </a:defRPr>
      </a:lvl4pPr>
      <a:lvl5pPr marL="5554980" indent="-617220" algn="l" rtl="0" fontAlgn="base">
        <a:spcBef>
          <a:spcPct val="20000"/>
        </a:spcBef>
        <a:spcAft>
          <a:spcPct val="0"/>
        </a:spcAft>
        <a:buChar char="»"/>
        <a:defRPr kumimoji="1" sz="5400">
          <a:solidFill>
            <a:schemeClr val="tx1"/>
          </a:solidFill>
          <a:latin typeface="Times" charset="0"/>
          <a:ea typeface="Osaka" charset="-128"/>
        </a:defRPr>
      </a:lvl5pPr>
      <a:lvl6pPr marL="6789420" indent="-617220" algn="l" rtl="0" eaLnBrk="1" fontAlgn="base" hangingPunct="1">
        <a:spcBef>
          <a:spcPct val="20000"/>
        </a:spcBef>
        <a:spcAft>
          <a:spcPct val="0"/>
        </a:spcAft>
        <a:buChar char="»"/>
        <a:defRPr kumimoji="1" sz="5400">
          <a:solidFill>
            <a:schemeClr val="tx1"/>
          </a:solidFill>
          <a:latin typeface="Times" charset="0"/>
          <a:ea typeface="Osaka" charset="-128"/>
        </a:defRPr>
      </a:lvl6pPr>
      <a:lvl7pPr marL="8023860" indent="-617220" algn="l" rtl="0" eaLnBrk="1" fontAlgn="base" hangingPunct="1">
        <a:spcBef>
          <a:spcPct val="20000"/>
        </a:spcBef>
        <a:spcAft>
          <a:spcPct val="0"/>
        </a:spcAft>
        <a:buChar char="»"/>
        <a:defRPr kumimoji="1" sz="5400">
          <a:solidFill>
            <a:schemeClr val="tx1"/>
          </a:solidFill>
          <a:latin typeface="Times" charset="0"/>
          <a:ea typeface="Osaka" charset="-128"/>
        </a:defRPr>
      </a:lvl7pPr>
      <a:lvl8pPr marL="9258300" indent="-617220" algn="l" rtl="0" eaLnBrk="1" fontAlgn="base" hangingPunct="1">
        <a:spcBef>
          <a:spcPct val="20000"/>
        </a:spcBef>
        <a:spcAft>
          <a:spcPct val="0"/>
        </a:spcAft>
        <a:buChar char="»"/>
        <a:defRPr kumimoji="1" sz="5400">
          <a:solidFill>
            <a:schemeClr val="tx1"/>
          </a:solidFill>
          <a:latin typeface="Times" charset="0"/>
          <a:ea typeface="Osaka" charset="-128"/>
        </a:defRPr>
      </a:lvl8pPr>
      <a:lvl9pPr marL="10492740" indent="-617220" algn="l" rtl="0" eaLnBrk="1" fontAlgn="base" hangingPunct="1">
        <a:spcBef>
          <a:spcPct val="20000"/>
        </a:spcBef>
        <a:spcAft>
          <a:spcPct val="0"/>
        </a:spcAft>
        <a:buChar char="»"/>
        <a:defRPr kumimoji="1" sz="5400">
          <a:solidFill>
            <a:schemeClr val="tx1"/>
          </a:solidFill>
          <a:latin typeface="Times" charset="0"/>
          <a:ea typeface="Osaka" charset="-128"/>
        </a:defRPr>
      </a:lvl9pPr>
    </p:bodyStyle>
    <p:otherStyle>
      <a:defPPr>
        <a:defRPr lang="ja-JP"/>
      </a:defPPr>
      <a:lvl1pPr marL="0" algn="l" defTabSz="2468880" rtl="0" eaLnBrk="1" latinLnBrk="0" hangingPunct="1">
        <a:defRPr kumimoji="1" sz="4900" kern="1200">
          <a:solidFill>
            <a:schemeClr val="tx1"/>
          </a:solidFill>
          <a:latin typeface="+mn-lt"/>
          <a:ea typeface="+mn-ea"/>
          <a:cs typeface="+mn-cs"/>
        </a:defRPr>
      </a:lvl1pPr>
      <a:lvl2pPr marL="1234440" algn="l" defTabSz="2468880" rtl="0" eaLnBrk="1" latinLnBrk="0" hangingPunct="1">
        <a:defRPr kumimoji="1" sz="4900" kern="1200">
          <a:solidFill>
            <a:schemeClr val="tx1"/>
          </a:solidFill>
          <a:latin typeface="+mn-lt"/>
          <a:ea typeface="+mn-ea"/>
          <a:cs typeface="+mn-cs"/>
        </a:defRPr>
      </a:lvl2pPr>
      <a:lvl3pPr marL="2468880" algn="l" defTabSz="2468880" rtl="0" eaLnBrk="1" latinLnBrk="0" hangingPunct="1">
        <a:defRPr kumimoji="1" sz="4900" kern="1200">
          <a:solidFill>
            <a:schemeClr val="tx1"/>
          </a:solidFill>
          <a:latin typeface="+mn-lt"/>
          <a:ea typeface="+mn-ea"/>
          <a:cs typeface="+mn-cs"/>
        </a:defRPr>
      </a:lvl3pPr>
      <a:lvl4pPr marL="3703320" algn="l" defTabSz="2468880" rtl="0" eaLnBrk="1" latinLnBrk="0" hangingPunct="1">
        <a:defRPr kumimoji="1" sz="4900" kern="1200">
          <a:solidFill>
            <a:schemeClr val="tx1"/>
          </a:solidFill>
          <a:latin typeface="+mn-lt"/>
          <a:ea typeface="+mn-ea"/>
          <a:cs typeface="+mn-cs"/>
        </a:defRPr>
      </a:lvl4pPr>
      <a:lvl5pPr marL="4937760" algn="l" defTabSz="2468880" rtl="0" eaLnBrk="1" latinLnBrk="0" hangingPunct="1">
        <a:defRPr kumimoji="1" sz="4900" kern="1200">
          <a:solidFill>
            <a:schemeClr val="tx1"/>
          </a:solidFill>
          <a:latin typeface="+mn-lt"/>
          <a:ea typeface="+mn-ea"/>
          <a:cs typeface="+mn-cs"/>
        </a:defRPr>
      </a:lvl5pPr>
      <a:lvl6pPr marL="6172200" algn="l" defTabSz="2468880" rtl="0" eaLnBrk="1" latinLnBrk="0" hangingPunct="1">
        <a:defRPr kumimoji="1" sz="4900" kern="1200">
          <a:solidFill>
            <a:schemeClr val="tx1"/>
          </a:solidFill>
          <a:latin typeface="+mn-lt"/>
          <a:ea typeface="+mn-ea"/>
          <a:cs typeface="+mn-cs"/>
        </a:defRPr>
      </a:lvl6pPr>
      <a:lvl7pPr marL="7406640" algn="l" defTabSz="2468880" rtl="0" eaLnBrk="1" latinLnBrk="0" hangingPunct="1">
        <a:defRPr kumimoji="1" sz="4900" kern="1200">
          <a:solidFill>
            <a:schemeClr val="tx1"/>
          </a:solidFill>
          <a:latin typeface="+mn-lt"/>
          <a:ea typeface="+mn-ea"/>
          <a:cs typeface="+mn-cs"/>
        </a:defRPr>
      </a:lvl7pPr>
      <a:lvl8pPr marL="8641080" algn="l" defTabSz="2468880" rtl="0" eaLnBrk="1" latinLnBrk="0" hangingPunct="1">
        <a:defRPr kumimoji="1" sz="4900" kern="1200">
          <a:solidFill>
            <a:schemeClr val="tx1"/>
          </a:solidFill>
          <a:latin typeface="+mn-lt"/>
          <a:ea typeface="+mn-ea"/>
          <a:cs typeface="+mn-cs"/>
        </a:defRPr>
      </a:lvl8pPr>
      <a:lvl9pPr marL="9875520" algn="l" defTabSz="2468880" rtl="0" eaLnBrk="1" latinLnBrk="0" hangingPunct="1">
        <a:defRPr kumimoji="1" sz="4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1.jpeg"/><Relationship Id="rId7" Type="http://schemas.openxmlformats.org/officeDocument/2006/relationships/image" Target="../media/image6.png"/><Relationship Id="rId12" Type="http://schemas.openxmlformats.org/officeDocument/2006/relationships/image" Target="../media/image8.jpeg"/><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image" Target="../media/image5.png"/><Relationship Id="rId11" Type="http://schemas.openxmlformats.org/officeDocument/2006/relationships/image" Target="../media/image3.emf"/><Relationship Id="rId5" Type="http://schemas.openxmlformats.org/officeDocument/2006/relationships/hyperlink" Target="http://ja.wikipedia.org/wiki/%E3%83%95%E3%82%A1%E3%82%A4%E3%83%AB:Japanese_dialects-ja.png" TargetMode="External"/><Relationship Id="rId10" Type="http://schemas.openxmlformats.org/officeDocument/2006/relationships/package" Target="../embeddings/Microsoft_Word_Document1.docx"/><Relationship Id="rId4" Type="http://schemas.openxmlformats.org/officeDocument/2006/relationships/image" Target="../media/image4.gif"/><Relationship Id="rId9"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13" name="Line 1029"/>
          <p:cNvSpPr>
            <a:spLocks noChangeShapeType="1"/>
          </p:cNvSpPr>
          <p:nvPr/>
        </p:nvSpPr>
        <p:spPr bwMode="auto">
          <a:xfrm>
            <a:off x="684188" y="3132535"/>
            <a:ext cx="14941758" cy="0"/>
          </a:xfrm>
          <a:prstGeom prst="line">
            <a:avLst/>
          </a:prstGeom>
          <a:noFill/>
          <a:ln w="34290" cap="rnd">
            <a:solidFill>
              <a:schemeClr val="folHlink"/>
            </a:solidFill>
            <a:prstDash val="sysDot"/>
            <a:round/>
            <a:headEnd/>
            <a:tailEnd/>
          </a:ln>
        </p:spPr>
        <p:txBody>
          <a:bodyPr wrap="none" lIns="246888" tIns="123444" rIns="246888" bIns="123444" anchor="ctr"/>
          <a:lstStyle/>
          <a:p>
            <a:endParaRPr lang="ja-JP" altLang="en-US" dirty="0">
              <a:latin typeface="HG創英角ﾎﾟｯﾌﾟ体" pitchFamily="49" charset="-128"/>
              <a:ea typeface="HG創英角ﾎﾟｯﾌﾟ体" pitchFamily="49" charset="-128"/>
            </a:endParaRPr>
          </a:p>
        </p:txBody>
      </p:sp>
      <p:sp>
        <p:nvSpPr>
          <p:cNvPr id="14" name="Rectangle 1026"/>
          <p:cNvSpPr txBox="1">
            <a:spLocks noChangeArrowheads="1"/>
          </p:cNvSpPr>
          <p:nvPr/>
        </p:nvSpPr>
        <p:spPr bwMode="auto">
          <a:xfrm>
            <a:off x="180132" y="1260327"/>
            <a:ext cx="15805869" cy="1872208"/>
          </a:xfrm>
          <a:prstGeom prst="rect">
            <a:avLst/>
          </a:prstGeom>
          <a:noFill/>
          <a:ln w="9525">
            <a:noFill/>
            <a:miter lim="800000"/>
            <a:headEnd/>
            <a:tailEnd/>
          </a:ln>
        </p:spPr>
        <p:txBody>
          <a:bodyPr vert="horz" wrap="square" lIns="246888" tIns="123444" rIns="246888" bIns="123444" numCol="1" anchor="ctr" anchorCtr="0" compatLnSpc="1">
            <a:prstTxWarp prst="textNoShape">
              <a:avLst/>
            </a:prstTxWarp>
          </a:bodyPr>
          <a:lstStyle>
            <a:lvl1pPr algn="l" rtl="0" fontAlgn="base">
              <a:lnSpc>
                <a:spcPts val="1600"/>
              </a:lnSpc>
              <a:spcBef>
                <a:spcPct val="0"/>
              </a:spcBef>
              <a:spcAft>
                <a:spcPct val="0"/>
              </a:spcAft>
              <a:defRPr kumimoji="1" sz="1400">
                <a:solidFill>
                  <a:schemeClr val="tx2"/>
                </a:solidFill>
                <a:latin typeface="+mj-lt"/>
                <a:ea typeface="+mj-ea"/>
                <a:cs typeface="+mj-cs"/>
              </a:defRPr>
            </a:lvl1pPr>
            <a:lvl2pPr algn="l" rtl="0" fontAlgn="base">
              <a:lnSpc>
                <a:spcPts val="1600"/>
              </a:lnSpc>
              <a:spcBef>
                <a:spcPct val="0"/>
              </a:spcBef>
              <a:spcAft>
                <a:spcPct val="0"/>
              </a:spcAft>
              <a:defRPr kumimoji="1" sz="1400">
                <a:solidFill>
                  <a:schemeClr val="tx2"/>
                </a:solidFill>
                <a:latin typeface="Arial Black" pitchFamily="34" charset="0"/>
                <a:ea typeface="ＤＦ特太ゴシック体" pitchFamily="49" charset="-128"/>
              </a:defRPr>
            </a:lvl2pPr>
            <a:lvl3pPr algn="l" rtl="0" fontAlgn="base">
              <a:lnSpc>
                <a:spcPts val="1600"/>
              </a:lnSpc>
              <a:spcBef>
                <a:spcPct val="0"/>
              </a:spcBef>
              <a:spcAft>
                <a:spcPct val="0"/>
              </a:spcAft>
              <a:defRPr kumimoji="1" sz="1400">
                <a:solidFill>
                  <a:schemeClr val="tx2"/>
                </a:solidFill>
                <a:latin typeface="Arial Black" pitchFamily="34" charset="0"/>
                <a:ea typeface="ＤＦ特太ゴシック体" pitchFamily="49" charset="-128"/>
              </a:defRPr>
            </a:lvl3pPr>
            <a:lvl4pPr algn="l" rtl="0" fontAlgn="base">
              <a:lnSpc>
                <a:spcPts val="1600"/>
              </a:lnSpc>
              <a:spcBef>
                <a:spcPct val="0"/>
              </a:spcBef>
              <a:spcAft>
                <a:spcPct val="0"/>
              </a:spcAft>
              <a:defRPr kumimoji="1" sz="1400">
                <a:solidFill>
                  <a:schemeClr val="tx2"/>
                </a:solidFill>
                <a:latin typeface="Arial Black" pitchFamily="34" charset="0"/>
                <a:ea typeface="ＤＦ特太ゴシック体" pitchFamily="49" charset="-128"/>
              </a:defRPr>
            </a:lvl4pPr>
            <a:lvl5pPr algn="l" rtl="0" fontAlgn="base">
              <a:lnSpc>
                <a:spcPts val="1600"/>
              </a:lnSpc>
              <a:spcBef>
                <a:spcPct val="0"/>
              </a:spcBef>
              <a:spcAft>
                <a:spcPct val="0"/>
              </a:spcAft>
              <a:defRPr kumimoji="1" sz="1400">
                <a:solidFill>
                  <a:schemeClr val="tx2"/>
                </a:solidFill>
                <a:latin typeface="Arial Black" pitchFamily="34" charset="0"/>
                <a:ea typeface="ＤＦ特太ゴシック体" pitchFamily="49" charset="-128"/>
              </a:defRPr>
            </a:lvl5pPr>
            <a:lvl6pPr marL="457200" algn="l" rtl="0" eaLnBrk="1" fontAlgn="base" hangingPunct="1">
              <a:lnSpc>
                <a:spcPts val="1600"/>
              </a:lnSpc>
              <a:spcBef>
                <a:spcPct val="0"/>
              </a:spcBef>
              <a:spcAft>
                <a:spcPct val="0"/>
              </a:spcAft>
              <a:defRPr kumimoji="1" sz="1400">
                <a:solidFill>
                  <a:schemeClr val="tx2"/>
                </a:solidFill>
                <a:latin typeface="Arial Black" pitchFamily="34" charset="0"/>
                <a:ea typeface="ＤＦ特太ゴシック体" pitchFamily="49" charset="-128"/>
              </a:defRPr>
            </a:lvl6pPr>
            <a:lvl7pPr marL="914400" algn="l" rtl="0" eaLnBrk="1" fontAlgn="base" hangingPunct="1">
              <a:lnSpc>
                <a:spcPts val="1600"/>
              </a:lnSpc>
              <a:spcBef>
                <a:spcPct val="0"/>
              </a:spcBef>
              <a:spcAft>
                <a:spcPct val="0"/>
              </a:spcAft>
              <a:defRPr kumimoji="1" sz="1400">
                <a:solidFill>
                  <a:schemeClr val="tx2"/>
                </a:solidFill>
                <a:latin typeface="Arial Black" pitchFamily="34" charset="0"/>
                <a:ea typeface="ＤＦ特太ゴシック体" pitchFamily="49" charset="-128"/>
              </a:defRPr>
            </a:lvl7pPr>
            <a:lvl8pPr marL="1371600" algn="l" rtl="0" eaLnBrk="1" fontAlgn="base" hangingPunct="1">
              <a:lnSpc>
                <a:spcPts val="1600"/>
              </a:lnSpc>
              <a:spcBef>
                <a:spcPct val="0"/>
              </a:spcBef>
              <a:spcAft>
                <a:spcPct val="0"/>
              </a:spcAft>
              <a:defRPr kumimoji="1" sz="1400">
                <a:solidFill>
                  <a:schemeClr val="tx2"/>
                </a:solidFill>
                <a:latin typeface="Arial Black" pitchFamily="34" charset="0"/>
                <a:ea typeface="ＤＦ特太ゴシック体" pitchFamily="49" charset="-128"/>
              </a:defRPr>
            </a:lvl8pPr>
            <a:lvl9pPr marL="1828800" algn="l" rtl="0" eaLnBrk="1" fontAlgn="base" hangingPunct="1">
              <a:lnSpc>
                <a:spcPts val="1600"/>
              </a:lnSpc>
              <a:spcBef>
                <a:spcPct val="0"/>
              </a:spcBef>
              <a:spcAft>
                <a:spcPct val="0"/>
              </a:spcAft>
              <a:defRPr kumimoji="1" sz="1400">
                <a:solidFill>
                  <a:schemeClr val="tx2"/>
                </a:solidFill>
                <a:latin typeface="Arial Black" pitchFamily="34" charset="0"/>
                <a:ea typeface="ＤＦ特太ゴシック体" pitchFamily="49" charset="-128"/>
              </a:defRPr>
            </a:lvl9pPr>
          </a:lstStyle>
          <a:p>
            <a:pPr algn="ctr">
              <a:lnSpc>
                <a:spcPct val="100000"/>
              </a:lnSpc>
            </a:pPr>
            <a:r>
              <a:rPr lang="ja-JP" altLang="en-US" sz="4800" dirty="0">
                <a:solidFill>
                  <a:srgbClr val="002060"/>
                </a:solidFill>
                <a:latin typeface="HG創英角ﾎﾟｯﾌﾟ体" pitchFamily="49" charset="-128"/>
                <a:ea typeface="HG創英角ﾎﾟｯﾌﾟ体" pitchFamily="49" charset="-128"/>
              </a:rPr>
              <a:t>採血</a:t>
            </a:r>
            <a:r>
              <a:rPr lang="ja-JP" altLang="en-US" sz="4800" dirty="0" smtClean="0">
                <a:solidFill>
                  <a:srgbClr val="002060"/>
                </a:solidFill>
                <a:latin typeface="HG創英角ﾎﾟｯﾌﾟ体" pitchFamily="49" charset="-128"/>
                <a:ea typeface="HG創英角ﾎﾟｯﾌﾟ体" pitchFamily="49" charset="-128"/>
              </a:rPr>
              <a:t>を受ける幼児へ説明する「ことば」の地域差の検討</a:t>
            </a:r>
            <a:endParaRPr lang="en-US" altLang="ja-JP" sz="4800" dirty="0" smtClean="0">
              <a:solidFill>
                <a:srgbClr val="002060"/>
              </a:solidFill>
              <a:latin typeface="HG創英角ﾎﾟｯﾌﾟ体" pitchFamily="49" charset="-128"/>
              <a:ea typeface="HG創英角ﾎﾟｯﾌﾟ体" pitchFamily="49" charset="-128"/>
            </a:endParaRPr>
          </a:p>
          <a:p>
            <a:pPr algn="ctr">
              <a:lnSpc>
                <a:spcPct val="100000"/>
              </a:lnSpc>
            </a:pPr>
            <a:r>
              <a:rPr lang="ja-JP" altLang="en-US" sz="4800" dirty="0" err="1" smtClean="0">
                <a:solidFill>
                  <a:srgbClr val="002060"/>
                </a:solidFill>
                <a:latin typeface="HG創英角ﾎﾟｯﾌﾟ体" pitchFamily="49" charset="-128"/>
                <a:ea typeface="HG創英角ﾎﾟｯﾌﾟ体" pitchFamily="49" charset="-128"/>
              </a:rPr>
              <a:t>ー</a:t>
            </a:r>
            <a:r>
              <a:rPr lang="ja-JP" altLang="en-US" sz="4800" dirty="0" smtClean="0">
                <a:solidFill>
                  <a:srgbClr val="002060"/>
                </a:solidFill>
                <a:latin typeface="HG創英角ﾎﾟｯﾌﾟ体" pitchFamily="49" charset="-128"/>
                <a:ea typeface="HG創英角ﾎﾟｯﾌﾟ体" pitchFamily="49" charset="-128"/>
              </a:rPr>
              <a:t>オノマトペ説明モデルの作成に向けてー</a:t>
            </a:r>
            <a:endParaRPr lang="ja-JP" altLang="en-US" sz="4800" dirty="0">
              <a:solidFill>
                <a:srgbClr val="002060"/>
              </a:solidFill>
              <a:latin typeface="HG創英角ﾎﾟｯﾌﾟ体" pitchFamily="49" charset="-128"/>
              <a:ea typeface="HG創英角ﾎﾟｯﾌﾟ体" pitchFamily="49" charset="-128"/>
            </a:endParaRPr>
          </a:p>
        </p:txBody>
      </p:sp>
      <p:sp>
        <p:nvSpPr>
          <p:cNvPr id="15" name="Text Box 3"/>
          <p:cNvSpPr txBox="1">
            <a:spLocks noChangeArrowheads="1"/>
          </p:cNvSpPr>
          <p:nvPr/>
        </p:nvSpPr>
        <p:spPr bwMode="auto">
          <a:xfrm>
            <a:off x="612180" y="3204543"/>
            <a:ext cx="14689632" cy="12957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246888" tIns="123444" rIns="246888" bIns="123444">
            <a:spAutoFit/>
          </a:bodyPr>
          <a:lstStyle/>
          <a:p>
            <a:pPr>
              <a:spcBef>
                <a:spcPts val="0"/>
              </a:spcBef>
              <a:spcAft>
                <a:spcPts val="0"/>
              </a:spcAft>
            </a:pPr>
            <a:r>
              <a:rPr lang="ja-JP" altLang="en-US" b="1" dirty="0" smtClean="0">
                <a:latin typeface="HGP明朝B" pitchFamily="18" charset="-128"/>
                <a:ea typeface="HGP明朝B" pitchFamily="18" charset="-128"/>
              </a:rPr>
              <a:t>石舘　美弥子</a:t>
            </a:r>
            <a:r>
              <a:rPr lang="en-US" altLang="ja-JP" b="1" baseline="30000" dirty="0">
                <a:latin typeface="HGP明朝B" pitchFamily="18" charset="-128"/>
                <a:ea typeface="HGP明朝B" pitchFamily="18" charset="-128"/>
              </a:rPr>
              <a:t>1)</a:t>
            </a:r>
            <a:r>
              <a:rPr lang="ja-JP" altLang="en-US" b="1" dirty="0">
                <a:latin typeface="HGP明朝B" pitchFamily="18" charset="-128"/>
                <a:ea typeface="HGP明朝B" pitchFamily="18" charset="-128"/>
              </a:rPr>
              <a:t> </a:t>
            </a:r>
            <a:r>
              <a:rPr lang="ja-JP" altLang="en-US" b="1" dirty="0" smtClean="0">
                <a:latin typeface="HGP明朝B" pitchFamily="18" charset="-128"/>
                <a:ea typeface="HGP明朝B" pitchFamily="18" charset="-128"/>
              </a:rPr>
              <a:t> 　いとう 　たけひこ</a:t>
            </a:r>
            <a:r>
              <a:rPr lang="en-US" altLang="ja-JP" b="1" baseline="30000" dirty="0">
                <a:latin typeface="HGP明朝B" pitchFamily="18" charset="-128"/>
                <a:ea typeface="HGP明朝B" pitchFamily="18" charset="-128"/>
              </a:rPr>
              <a:t>2) </a:t>
            </a:r>
            <a:r>
              <a:rPr lang="ja-JP" altLang="en-US" b="1" dirty="0" smtClean="0">
                <a:latin typeface="HGP明朝B" pitchFamily="18" charset="-128"/>
                <a:ea typeface="HGP明朝B" pitchFamily="18" charset="-128"/>
              </a:rPr>
              <a:t>　　山下　麻</a:t>
            </a:r>
            <a:r>
              <a:rPr lang="ja-JP" altLang="en-US" b="1" dirty="0">
                <a:latin typeface="HGP明朝B" pitchFamily="18" charset="-128"/>
                <a:ea typeface="HGP明朝B" pitchFamily="18" charset="-128"/>
              </a:rPr>
              <a:t>実</a:t>
            </a:r>
            <a:r>
              <a:rPr lang="en-US" altLang="ja-JP" b="1" baseline="30000" dirty="0">
                <a:latin typeface="HGP明朝B" pitchFamily="18" charset="-128"/>
                <a:ea typeface="HGP明朝B" pitchFamily="18" charset="-128"/>
              </a:rPr>
              <a:t>1) </a:t>
            </a:r>
            <a:r>
              <a:rPr lang="ja-JP" altLang="en-US" b="1" dirty="0">
                <a:latin typeface="HGP明朝B" pitchFamily="18" charset="-128"/>
                <a:ea typeface="HGP明朝B" pitchFamily="18" charset="-128"/>
              </a:rPr>
              <a:t> </a:t>
            </a:r>
            <a:r>
              <a:rPr lang="ja-JP" altLang="en-US" b="1" dirty="0" smtClean="0">
                <a:latin typeface="HGP明朝B" pitchFamily="18" charset="-128"/>
                <a:ea typeface="HGP明朝B" pitchFamily="18" charset="-128"/>
              </a:rPr>
              <a:t>　宍戸　路佳</a:t>
            </a:r>
            <a:r>
              <a:rPr lang="en-US" altLang="ja-JP" b="1" baseline="30000" dirty="0">
                <a:latin typeface="HGP明朝B" pitchFamily="18" charset="-128"/>
                <a:ea typeface="HGP明朝B" pitchFamily="18" charset="-128"/>
              </a:rPr>
              <a:t>1</a:t>
            </a:r>
            <a:r>
              <a:rPr lang="en-US" altLang="ja-JP" b="1" baseline="30000" dirty="0" smtClean="0">
                <a:latin typeface="HGP明朝B" pitchFamily="18" charset="-128"/>
                <a:ea typeface="HGP明朝B" pitchFamily="18" charset="-128"/>
              </a:rPr>
              <a:t>) </a:t>
            </a:r>
            <a:r>
              <a:rPr lang="ja-JP" altLang="en-US" b="1" dirty="0" smtClean="0">
                <a:latin typeface="HGP明朝B" pitchFamily="18" charset="-128"/>
                <a:ea typeface="HGP明朝B" pitchFamily="18" charset="-128"/>
              </a:rPr>
              <a:t> </a:t>
            </a:r>
            <a:r>
              <a:rPr lang="ja-JP" altLang="en-US" b="1" dirty="0">
                <a:latin typeface="HGP明朝B" pitchFamily="18" charset="-128"/>
                <a:ea typeface="HGP明朝B" pitchFamily="18" charset="-128"/>
              </a:rPr>
              <a:t>　</a:t>
            </a:r>
            <a:r>
              <a:rPr lang="ja-JP" altLang="en-US" b="1" dirty="0" smtClean="0">
                <a:latin typeface="HGP明朝B" pitchFamily="18" charset="-128"/>
                <a:ea typeface="HGP明朝B" pitchFamily="18" charset="-128"/>
              </a:rPr>
              <a:t>久保　恭子</a:t>
            </a:r>
            <a:r>
              <a:rPr lang="en-US" altLang="ja-JP" b="1" baseline="30000" dirty="0" smtClean="0">
                <a:latin typeface="HGP明朝B" pitchFamily="18" charset="-128"/>
                <a:ea typeface="HGP明朝B" pitchFamily="18" charset="-128"/>
              </a:rPr>
              <a:t>1)</a:t>
            </a:r>
            <a:r>
              <a:rPr lang="ja-JP" altLang="en-US" b="1" dirty="0" smtClean="0">
                <a:latin typeface="HGP明朝B" pitchFamily="18" charset="-128"/>
                <a:ea typeface="HGP明朝B" pitchFamily="18" charset="-128"/>
              </a:rPr>
              <a:t>  </a:t>
            </a:r>
            <a:r>
              <a:rPr lang="en-US" altLang="ja-JP" sz="3600" b="1" dirty="0" smtClean="0">
                <a:ln w="12700">
                  <a:solidFill>
                    <a:schemeClr val="tx2">
                      <a:satMod val="155000"/>
                    </a:schemeClr>
                  </a:solidFill>
                  <a:prstDash val="solid"/>
                </a:ln>
                <a:effectLst>
                  <a:outerShdw blurRad="41275" dist="20320" dir="1800000" algn="tl" rotWithShape="0">
                    <a:srgbClr val="000000">
                      <a:alpha val="40000"/>
                    </a:srgbClr>
                  </a:outerShdw>
                </a:effectLst>
                <a:latin typeface="HGP明朝B" pitchFamily="18" charset="-128"/>
                <a:ea typeface="HGP明朝B" pitchFamily="18" charset="-128"/>
              </a:rPr>
              <a:t/>
            </a:r>
            <a:br>
              <a:rPr lang="en-US" altLang="ja-JP" sz="3600" b="1" dirty="0" smtClean="0">
                <a:ln w="12700">
                  <a:solidFill>
                    <a:schemeClr val="tx2">
                      <a:satMod val="155000"/>
                    </a:schemeClr>
                  </a:solidFill>
                  <a:prstDash val="solid"/>
                </a:ln>
                <a:effectLst>
                  <a:outerShdw blurRad="41275" dist="20320" dir="1800000" algn="tl" rotWithShape="0">
                    <a:srgbClr val="000000">
                      <a:alpha val="40000"/>
                    </a:srgbClr>
                  </a:outerShdw>
                </a:effectLst>
                <a:latin typeface="HGP明朝B" pitchFamily="18" charset="-128"/>
                <a:ea typeface="HGP明朝B" pitchFamily="18" charset="-128"/>
              </a:rPr>
            </a:br>
            <a:r>
              <a:rPr lang="ja-JP" altLang="en-US" sz="3600" b="1" dirty="0" smtClean="0">
                <a:ln w="12700">
                  <a:solidFill>
                    <a:schemeClr val="tx2">
                      <a:satMod val="155000"/>
                    </a:schemeClr>
                  </a:solidFill>
                  <a:prstDash val="solid"/>
                </a:ln>
                <a:effectLst>
                  <a:outerShdw blurRad="41275" dist="20320" dir="1800000" algn="tl" rotWithShape="0">
                    <a:srgbClr val="000000">
                      <a:alpha val="40000"/>
                    </a:srgbClr>
                  </a:outerShdw>
                </a:effectLst>
                <a:latin typeface="HGP明朝B" pitchFamily="18" charset="-128"/>
                <a:ea typeface="HGP明朝B" pitchFamily="18" charset="-128"/>
              </a:rPr>
              <a:t>　</a:t>
            </a:r>
            <a:r>
              <a:rPr lang="en-US" altLang="ja-JP" sz="3600" b="1" dirty="0" smtClean="0">
                <a:ln w="12700">
                  <a:solidFill>
                    <a:schemeClr val="tx2">
                      <a:satMod val="155000"/>
                    </a:schemeClr>
                  </a:solidFill>
                  <a:prstDash val="solid"/>
                </a:ln>
                <a:effectLst>
                  <a:outerShdw blurRad="41275" dist="20320" dir="1800000" algn="tl" rotWithShape="0">
                    <a:srgbClr val="000000">
                      <a:alpha val="40000"/>
                    </a:srgbClr>
                  </a:outerShdw>
                </a:effectLst>
                <a:latin typeface="HGP明朝B" pitchFamily="18" charset="-128"/>
                <a:ea typeface="HGP明朝B" pitchFamily="18" charset="-128"/>
              </a:rPr>
              <a:t>		</a:t>
            </a:r>
            <a:r>
              <a:rPr lang="en-US" altLang="ja-JP" sz="3600" b="1" baseline="30000" dirty="0" smtClean="0">
                <a:latin typeface="HGP明朝B" pitchFamily="18" charset="-128"/>
                <a:ea typeface="HGP明朝B" pitchFamily="18" charset="-128"/>
              </a:rPr>
              <a:t>1)</a:t>
            </a:r>
            <a:r>
              <a:rPr lang="ja-JP" altLang="en-US" sz="3600" b="1" baseline="30000" dirty="0" smtClean="0">
                <a:latin typeface="HGP明朝B" pitchFamily="18" charset="-128"/>
                <a:ea typeface="HGP明朝B" pitchFamily="18" charset="-128"/>
              </a:rPr>
              <a:t>　</a:t>
            </a:r>
            <a:r>
              <a:rPr lang="ja-JP" altLang="en-US" sz="3600" b="1" dirty="0" smtClean="0">
                <a:latin typeface="HGP明朝B" pitchFamily="18" charset="-128"/>
                <a:ea typeface="HGP明朝B" pitchFamily="18" charset="-128"/>
              </a:rPr>
              <a:t>横浜創英大学看護学部　　</a:t>
            </a:r>
            <a:r>
              <a:rPr lang="en-US" altLang="ja-JP" sz="3600" b="1" baseline="30000" dirty="0" smtClean="0">
                <a:latin typeface="HGP明朝B" pitchFamily="18" charset="-128"/>
                <a:ea typeface="HGP明朝B" pitchFamily="18" charset="-128"/>
              </a:rPr>
              <a:t>2)</a:t>
            </a:r>
            <a:r>
              <a:rPr lang="ja-JP" altLang="en-US" sz="3600" b="1" baseline="30000" dirty="0" smtClean="0">
                <a:latin typeface="HGP明朝B" pitchFamily="18" charset="-128"/>
                <a:ea typeface="HGP明朝B" pitchFamily="18" charset="-128"/>
              </a:rPr>
              <a:t>　</a:t>
            </a:r>
            <a:r>
              <a:rPr lang="ja-JP" altLang="en-US" sz="3600" b="1" dirty="0">
                <a:latin typeface="HGP明朝B" pitchFamily="18" charset="-128"/>
                <a:ea typeface="HGP明朝B" pitchFamily="18" charset="-128"/>
              </a:rPr>
              <a:t>和光</a:t>
            </a:r>
            <a:r>
              <a:rPr lang="ja-JP" altLang="en-US" sz="3600" b="1" dirty="0" smtClean="0">
                <a:latin typeface="HGP明朝B" pitchFamily="18" charset="-128"/>
                <a:ea typeface="HGP明朝B" pitchFamily="18" charset="-128"/>
              </a:rPr>
              <a:t>大学人間学部</a:t>
            </a:r>
            <a:endParaRPr lang="en-GB" sz="4000" b="1" dirty="0"/>
          </a:p>
        </p:txBody>
      </p:sp>
      <p:sp>
        <p:nvSpPr>
          <p:cNvPr id="16" name="Text Box 4"/>
          <p:cNvSpPr txBox="1">
            <a:spLocks noChangeArrowheads="1"/>
          </p:cNvSpPr>
          <p:nvPr/>
        </p:nvSpPr>
        <p:spPr bwMode="auto">
          <a:xfrm>
            <a:off x="468163" y="5580807"/>
            <a:ext cx="6082113" cy="3096232"/>
          </a:xfrm>
          <a:prstGeom prst="rect">
            <a:avLst/>
          </a:prstGeom>
          <a:noFill/>
          <a:ln>
            <a:noFill/>
          </a:ln>
          <a:extLst/>
        </p:spPr>
        <p:style>
          <a:lnRef idx="1">
            <a:schemeClr val="dk1"/>
          </a:lnRef>
          <a:fillRef idx="2">
            <a:schemeClr val="dk1"/>
          </a:fillRef>
          <a:effectRef idx="1">
            <a:schemeClr val="dk1"/>
          </a:effectRef>
          <a:fontRef idx="minor">
            <a:schemeClr val="dk1"/>
          </a:fontRef>
        </p:style>
        <p:txBody>
          <a:bodyPr wrap="square" lIns="246888" tIns="123444" rIns="246888" bIns="123444">
            <a:spAutoFit/>
          </a:bodyPr>
          <a:lstStyle>
            <a:lvl1pPr marL="265113" indent="-265113">
              <a:defRPr>
                <a:solidFill>
                  <a:schemeClr val="tx1"/>
                </a:solidFill>
                <a:latin typeface="Arial" charset="0"/>
              </a:defRPr>
            </a:lvl1pPr>
            <a:lvl2pPr marL="533400">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marL="0" indent="0">
              <a:spcBef>
                <a:spcPts val="0"/>
              </a:spcBef>
              <a:spcAft>
                <a:spcPts val="600"/>
              </a:spcAft>
            </a:pPr>
            <a:r>
              <a:rPr lang="ja-JP" altLang="en-US" sz="2000" b="1" dirty="0">
                <a:solidFill>
                  <a:schemeClr val="tx1">
                    <a:lumMod val="50000"/>
                  </a:schemeClr>
                </a:solidFill>
                <a:latin typeface="HGP明朝E" panose="02020900000000000000" pitchFamily="18" charset="-128"/>
                <a:ea typeface="HGP明朝E" panose="02020900000000000000" pitchFamily="18" charset="-128"/>
              </a:rPr>
              <a:t>　</a:t>
            </a:r>
            <a:r>
              <a:rPr lang="ja-JP" altLang="ja-JP" sz="2000" dirty="0">
                <a:latin typeface="HGP明朝E" panose="02020900000000000000" pitchFamily="18" charset="-128"/>
                <a:ea typeface="HGP明朝E" panose="02020900000000000000" pitchFamily="18" charset="-128"/>
              </a:rPr>
              <a:t>オノマトペ（擬音語・擬態語）を取り入れた言語的対応が子どもとのコミュニケーションに重要な役割を担うと考えられて</a:t>
            </a:r>
            <a:r>
              <a:rPr lang="ja-JP" altLang="ja-JP" sz="2000" dirty="0" smtClean="0">
                <a:latin typeface="HGP明朝E" panose="02020900000000000000" pitchFamily="18" charset="-128"/>
                <a:ea typeface="HGP明朝E" panose="02020900000000000000" pitchFamily="18" charset="-128"/>
              </a:rPr>
              <a:t>いる</a:t>
            </a:r>
            <a:r>
              <a:rPr lang="ja-JP" altLang="en-US" sz="2000" dirty="0">
                <a:latin typeface="HGP明朝E" panose="02020900000000000000" pitchFamily="18" charset="-128"/>
                <a:ea typeface="HGP明朝E" panose="02020900000000000000" pitchFamily="18" charset="-128"/>
              </a:rPr>
              <a:t>。</a:t>
            </a:r>
            <a:endParaRPr lang="en-US" altLang="ja-JP" sz="2000" dirty="0" smtClean="0">
              <a:latin typeface="HGP明朝E" panose="02020900000000000000" pitchFamily="18" charset="-128"/>
              <a:ea typeface="HGP明朝E" panose="02020900000000000000" pitchFamily="18" charset="-128"/>
            </a:endParaRPr>
          </a:p>
          <a:p>
            <a:pPr marL="0" indent="0">
              <a:spcBef>
                <a:spcPts val="0"/>
              </a:spcBef>
              <a:spcAft>
                <a:spcPts val="600"/>
              </a:spcAft>
            </a:pPr>
            <a:r>
              <a:rPr lang="ja-JP" altLang="ja-JP" sz="2000" dirty="0" smtClean="0">
                <a:latin typeface="HGP明朝E" panose="02020900000000000000" pitchFamily="18" charset="-128"/>
                <a:ea typeface="HGP明朝E" panose="02020900000000000000" pitchFamily="18" charset="-128"/>
              </a:rPr>
              <a:t>日本語</a:t>
            </a:r>
            <a:r>
              <a:rPr lang="ja-JP" altLang="ja-JP" sz="2000" dirty="0">
                <a:latin typeface="HGP明朝E" panose="02020900000000000000" pitchFamily="18" charset="-128"/>
                <a:ea typeface="HGP明朝E" panose="02020900000000000000" pitchFamily="18" charset="-128"/>
              </a:rPr>
              <a:t>には方言があり、オノマトペにも地域差が存在することは知られているが、先行研究は少ない。本研究は、採血を受ける幼児へ説明する医療者のことばの地域差の有無を調査し、オノマトペを中心とした幼児用説明モデル作成のための基礎的資料とすることを目的とした</a:t>
            </a:r>
            <a:r>
              <a:rPr lang="ja-JP" altLang="ja-JP" sz="2000" dirty="0" smtClean="0">
                <a:latin typeface="HGP明朝E" panose="02020900000000000000" pitchFamily="18" charset="-128"/>
                <a:ea typeface="HGP明朝E" panose="02020900000000000000" pitchFamily="18" charset="-128"/>
              </a:rPr>
              <a:t>。</a:t>
            </a:r>
            <a:endParaRPr lang="ja-JP" altLang="ja-JP" sz="2000" dirty="0">
              <a:latin typeface="HGP明朝E" panose="02020900000000000000" pitchFamily="18" charset="-128"/>
              <a:ea typeface="HGP明朝E" panose="02020900000000000000" pitchFamily="18" charset="-128"/>
            </a:endParaRPr>
          </a:p>
        </p:txBody>
      </p:sp>
      <p:sp>
        <p:nvSpPr>
          <p:cNvPr id="17" name="Text Box 4"/>
          <p:cNvSpPr txBox="1">
            <a:spLocks noChangeArrowheads="1"/>
          </p:cNvSpPr>
          <p:nvPr/>
        </p:nvSpPr>
        <p:spPr bwMode="auto">
          <a:xfrm>
            <a:off x="467604" y="9325223"/>
            <a:ext cx="6337264" cy="6943439"/>
          </a:xfrm>
          <a:prstGeom prst="rect">
            <a:avLst/>
          </a:prstGeom>
          <a:noFill/>
          <a:ln>
            <a:noFill/>
          </a:ln>
          <a:extLst/>
        </p:spPr>
        <p:style>
          <a:lnRef idx="1">
            <a:schemeClr val="dk1"/>
          </a:lnRef>
          <a:fillRef idx="2">
            <a:schemeClr val="dk1"/>
          </a:fillRef>
          <a:effectRef idx="1">
            <a:schemeClr val="dk1"/>
          </a:effectRef>
          <a:fontRef idx="minor">
            <a:schemeClr val="dk1"/>
          </a:fontRef>
        </p:style>
        <p:txBody>
          <a:bodyPr wrap="square" lIns="246888" tIns="123444" rIns="246888" bIns="123444">
            <a:spAutoFit/>
          </a:bodyPr>
          <a:lstStyle>
            <a:lvl1pPr marL="265113" indent="-265113">
              <a:defRPr>
                <a:solidFill>
                  <a:schemeClr val="tx1"/>
                </a:solidFill>
                <a:latin typeface="Arial" charset="0"/>
              </a:defRPr>
            </a:lvl1pPr>
            <a:lvl2pPr marL="533400">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marL="0" indent="0">
              <a:spcBef>
                <a:spcPts val="0"/>
              </a:spcBef>
              <a:spcAft>
                <a:spcPts val="600"/>
              </a:spcAft>
            </a:pPr>
            <a:r>
              <a:rPr lang="ja-JP" altLang="en-US" sz="2000" dirty="0" smtClean="0">
                <a:solidFill>
                  <a:srgbClr val="0070C0"/>
                </a:solidFill>
                <a:latin typeface="HGP明朝E" pitchFamily="18" charset="-128"/>
                <a:ea typeface="HGP明朝E" pitchFamily="18" charset="-128"/>
              </a:rPr>
              <a:t>１．研究参加者</a:t>
            </a:r>
            <a:r>
              <a:rPr lang="ja-JP" altLang="en-US" sz="2000" dirty="0" smtClean="0">
                <a:solidFill>
                  <a:srgbClr val="000000"/>
                </a:solidFill>
                <a:latin typeface="HGP明朝E" pitchFamily="18" charset="-128"/>
                <a:ea typeface="HGP明朝E" pitchFamily="18" charset="-128"/>
              </a:rPr>
              <a:t>：</a:t>
            </a:r>
            <a:r>
              <a:rPr lang="ja-JP" altLang="ja-JP" sz="2000" dirty="0">
                <a:latin typeface="HGP明朝E" panose="02020900000000000000" pitchFamily="18" charset="-128"/>
                <a:ea typeface="HGP明朝E" panose="02020900000000000000" pitchFamily="18" charset="-128"/>
              </a:rPr>
              <a:t>無作為選択した各都道府県</a:t>
            </a:r>
            <a:r>
              <a:rPr lang="en-US" altLang="ja-JP" sz="2000" dirty="0">
                <a:latin typeface="HGP明朝E" panose="02020900000000000000" pitchFamily="18" charset="-128"/>
                <a:ea typeface="HGP明朝E" panose="02020900000000000000" pitchFamily="18" charset="-128"/>
              </a:rPr>
              <a:t>1</a:t>
            </a:r>
            <a:r>
              <a:rPr lang="ja-JP" altLang="ja-JP" sz="2000" dirty="0">
                <a:latin typeface="HGP明朝E" panose="02020900000000000000" pitchFamily="18" charset="-128"/>
                <a:ea typeface="HGP明朝E" panose="02020900000000000000" pitchFamily="18" charset="-128"/>
              </a:rPr>
              <a:t>～</a:t>
            </a:r>
            <a:r>
              <a:rPr lang="en-US" altLang="ja-JP" sz="2000" dirty="0">
                <a:latin typeface="HGP明朝E" panose="02020900000000000000" pitchFamily="18" charset="-128"/>
                <a:ea typeface="HGP明朝E" panose="02020900000000000000" pitchFamily="18" charset="-128"/>
              </a:rPr>
              <a:t>2</a:t>
            </a:r>
            <a:r>
              <a:rPr lang="ja-JP" altLang="ja-JP" sz="2000" dirty="0">
                <a:latin typeface="HGP明朝E" panose="02020900000000000000" pitchFamily="18" charset="-128"/>
                <a:ea typeface="HGP明朝E" panose="02020900000000000000" pitchFamily="18" charset="-128"/>
              </a:rPr>
              <a:t>か所の小児科を標榜する病院、独立行政法人国立病院機構病院、小児専門病院、小児科クリニック</a:t>
            </a:r>
            <a:r>
              <a:rPr lang="en-US" altLang="ja-JP" sz="2000" dirty="0">
                <a:latin typeface="HGP明朝E" panose="02020900000000000000" pitchFamily="18" charset="-128"/>
                <a:ea typeface="HGP明朝E" panose="02020900000000000000" pitchFamily="18" charset="-128"/>
              </a:rPr>
              <a:t>63</a:t>
            </a:r>
            <a:r>
              <a:rPr lang="ja-JP" altLang="ja-JP" sz="2000" dirty="0">
                <a:latin typeface="HGP明朝E" panose="02020900000000000000" pitchFamily="18" charset="-128"/>
                <a:ea typeface="HGP明朝E" panose="02020900000000000000" pitchFamily="18" charset="-128"/>
              </a:rPr>
              <a:t>施設で小児に関わる看護師・医師</a:t>
            </a:r>
            <a:r>
              <a:rPr lang="en-US" altLang="ja-JP" sz="2000" dirty="0">
                <a:latin typeface="HGP明朝E" panose="02020900000000000000" pitchFamily="18" charset="-128"/>
                <a:ea typeface="HGP明朝E" panose="02020900000000000000" pitchFamily="18" charset="-128"/>
              </a:rPr>
              <a:t>540</a:t>
            </a:r>
            <a:r>
              <a:rPr lang="ja-JP" altLang="ja-JP" sz="2000" dirty="0" smtClean="0">
                <a:latin typeface="HGP明朝E" panose="02020900000000000000" pitchFamily="18" charset="-128"/>
                <a:ea typeface="HGP明朝E" panose="02020900000000000000" pitchFamily="18" charset="-128"/>
              </a:rPr>
              <a:t>名</a:t>
            </a:r>
            <a:r>
              <a:rPr lang="ja-JP" altLang="en-US" sz="2000" dirty="0" smtClean="0">
                <a:latin typeface="HGP明朝E" panose="02020900000000000000" pitchFamily="18" charset="-128"/>
                <a:ea typeface="HGP明朝E" panose="02020900000000000000" pitchFamily="18" charset="-128"/>
              </a:rPr>
              <a:t>。</a:t>
            </a:r>
            <a:endParaRPr lang="en-US" altLang="ja-JP" sz="2000" dirty="0" smtClean="0">
              <a:latin typeface="HGP明朝E" panose="02020900000000000000" pitchFamily="18" charset="-128"/>
              <a:ea typeface="HGP明朝E" panose="02020900000000000000" pitchFamily="18" charset="-128"/>
            </a:endParaRPr>
          </a:p>
          <a:p>
            <a:pPr marL="0" indent="0">
              <a:spcBef>
                <a:spcPts val="0"/>
              </a:spcBef>
              <a:spcAft>
                <a:spcPts val="600"/>
              </a:spcAft>
            </a:pPr>
            <a:r>
              <a:rPr lang="ja-JP" altLang="en-US" sz="2000" dirty="0">
                <a:solidFill>
                  <a:srgbClr val="0070C0"/>
                </a:solidFill>
                <a:latin typeface="HGP明朝E" pitchFamily="18" charset="-128"/>
                <a:ea typeface="HGP明朝E" pitchFamily="18" charset="-128"/>
              </a:rPr>
              <a:t>２．</a:t>
            </a:r>
            <a:r>
              <a:rPr lang="ja-JP" altLang="en-US" sz="2000" dirty="0" smtClean="0">
                <a:solidFill>
                  <a:srgbClr val="0070C0"/>
                </a:solidFill>
                <a:latin typeface="HGP明朝E" pitchFamily="18" charset="-128"/>
                <a:ea typeface="HGP明朝E" pitchFamily="18" charset="-128"/>
              </a:rPr>
              <a:t>研究期間</a:t>
            </a:r>
            <a:r>
              <a:rPr lang="ja-JP" altLang="en-US" sz="2000" dirty="0" smtClean="0">
                <a:solidFill>
                  <a:srgbClr val="000000"/>
                </a:solidFill>
                <a:latin typeface="HGP明朝E" pitchFamily="18" charset="-128"/>
                <a:ea typeface="HGP明朝E" pitchFamily="18" charset="-128"/>
              </a:rPr>
              <a:t>：</a:t>
            </a:r>
            <a:r>
              <a:rPr lang="en-US" altLang="ja-JP" sz="2000" dirty="0">
                <a:latin typeface="HGP明朝E" panose="02020900000000000000" pitchFamily="18" charset="-128"/>
                <a:ea typeface="HGP明朝E" panose="02020900000000000000" pitchFamily="18" charset="-128"/>
              </a:rPr>
              <a:t> 2013</a:t>
            </a:r>
            <a:r>
              <a:rPr lang="ja-JP" altLang="ja-JP" sz="2000" dirty="0">
                <a:latin typeface="HGP明朝E" panose="02020900000000000000" pitchFamily="18" charset="-128"/>
                <a:ea typeface="HGP明朝E" panose="02020900000000000000" pitchFamily="18" charset="-128"/>
              </a:rPr>
              <a:t>年</a:t>
            </a:r>
            <a:r>
              <a:rPr lang="en-US" altLang="ja-JP" sz="2000" dirty="0">
                <a:latin typeface="HGP明朝E" panose="02020900000000000000" pitchFamily="18" charset="-128"/>
                <a:ea typeface="HGP明朝E" panose="02020900000000000000" pitchFamily="18" charset="-128"/>
              </a:rPr>
              <a:t>10</a:t>
            </a:r>
            <a:r>
              <a:rPr lang="ja-JP" altLang="ja-JP" sz="2000" dirty="0">
                <a:latin typeface="HGP明朝E" panose="02020900000000000000" pitchFamily="18" charset="-128"/>
                <a:ea typeface="HGP明朝E" panose="02020900000000000000" pitchFamily="18" charset="-128"/>
              </a:rPr>
              <a:t>月から</a:t>
            </a:r>
            <a:r>
              <a:rPr lang="en-US" altLang="ja-JP" sz="2000" dirty="0">
                <a:latin typeface="HGP明朝E" panose="02020900000000000000" pitchFamily="18" charset="-128"/>
                <a:ea typeface="HGP明朝E" panose="02020900000000000000" pitchFamily="18" charset="-128"/>
              </a:rPr>
              <a:t>2014</a:t>
            </a:r>
            <a:r>
              <a:rPr lang="ja-JP" altLang="ja-JP" sz="2000" dirty="0">
                <a:latin typeface="HGP明朝E" panose="02020900000000000000" pitchFamily="18" charset="-128"/>
                <a:ea typeface="HGP明朝E" panose="02020900000000000000" pitchFamily="18" charset="-128"/>
              </a:rPr>
              <a:t>年</a:t>
            </a:r>
            <a:r>
              <a:rPr lang="en-US" altLang="ja-JP" sz="2000" dirty="0">
                <a:latin typeface="HGP明朝E" panose="02020900000000000000" pitchFamily="18" charset="-128"/>
                <a:ea typeface="HGP明朝E" panose="02020900000000000000" pitchFamily="18" charset="-128"/>
              </a:rPr>
              <a:t>3</a:t>
            </a:r>
            <a:r>
              <a:rPr lang="ja-JP" altLang="ja-JP" sz="2000" dirty="0" smtClean="0">
                <a:latin typeface="HGP明朝E" panose="02020900000000000000" pitchFamily="18" charset="-128"/>
                <a:ea typeface="HGP明朝E" panose="02020900000000000000" pitchFamily="18" charset="-128"/>
              </a:rPr>
              <a:t>月</a:t>
            </a:r>
            <a:r>
              <a:rPr lang="ja-JP" altLang="en-US" sz="2000" dirty="0">
                <a:solidFill>
                  <a:srgbClr val="000000"/>
                </a:solidFill>
                <a:latin typeface="HGP明朝E" pitchFamily="18" charset="-128"/>
                <a:ea typeface="HGP明朝E" pitchFamily="18" charset="-128"/>
              </a:rPr>
              <a:t>。</a:t>
            </a:r>
            <a:endParaRPr lang="en-US" altLang="ja-JP" sz="2000" dirty="0">
              <a:solidFill>
                <a:srgbClr val="000000"/>
              </a:solidFill>
              <a:latin typeface="HGP明朝E" pitchFamily="18" charset="-128"/>
              <a:ea typeface="HGP明朝E" pitchFamily="18" charset="-128"/>
            </a:endParaRPr>
          </a:p>
          <a:p>
            <a:pPr marL="0" indent="0">
              <a:spcBef>
                <a:spcPts val="0"/>
              </a:spcBef>
              <a:spcAft>
                <a:spcPts val="600"/>
              </a:spcAft>
            </a:pPr>
            <a:r>
              <a:rPr lang="ja-JP" altLang="en-US" sz="2000" dirty="0" smtClean="0">
                <a:solidFill>
                  <a:srgbClr val="0070C0"/>
                </a:solidFill>
                <a:latin typeface="HGP明朝E" pitchFamily="18" charset="-128"/>
                <a:ea typeface="HGP明朝E" pitchFamily="18" charset="-128"/>
              </a:rPr>
              <a:t>３．研究</a:t>
            </a:r>
            <a:r>
              <a:rPr lang="ja-JP" altLang="en-US" sz="2000" dirty="0">
                <a:solidFill>
                  <a:srgbClr val="0070C0"/>
                </a:solidFill>
                <a:latin typeface="HGP明朝E" pitchFamily="18" charset="-128"/>
                <a:ea typeface="HGP明朝E" pitchFamily="18" charset="-128"/>
              </a:rPr>
              <a:t>方法</a:t>
            </a:r>
            <a:r>
              <a:rPr lang="ja-JP" altLang="en-US" sz="2000" dirty="0" smtClean="0">
                <a:solidFill>
                  <a:srgbClr val="000000"/>
                </a:solidFill>
                <a:latin typeface="HGP明朝E" pitchFamily="18" charset="-128"/>
                <a:ea typeface="HGP明朝E" pitchFamily="18" charset="-128"/>
              </a:rPr>
              <a:t>：</a:t>
            </a:r>
            <a:r>
              <a:rPr lang="ja-JP" altLang="ja-JP" sz="2000" dirty="0">
                <a:latin typeface="HGP明朝E" panose="02020900000000000000" pitchFamily="18" charset="-128"/>
                <a:ea typeface="HGP明朝E" panose="02020900000000000000" pitchFamily="18" charset="-128"/>
              </a:rPr>
              <a:t>施設の管理責任者に調査の趣旨、方法等を説明した文書を送付し、調査用紙を対象者に配布するよう依頼した。質問内容は初めて採血を受ける</a:t>
            </a:r>
            <a:r>
              <a:rPr lang="en-US" altLang="ja-JP" sz="2000" dirty="0">
                <a:latin typeface="HGP明朝E" panose="02020900000000000000" pitchFamily="18" charset="-128"/>
                <a:ea typeface="HGP明朝E" panose="02020900000000000000" pitchFamily="18" charset="-128"/>
              </a:rPr>
              <a:t>2</a:t>
            </a:r>
            <a:r>
              <a:rPr lang="ja-JP" altLang="ja-JP" sz="2000" dirty="0">
                <a:latin typeface="HGP明朝E" panose="02020900000000000000" pitchFamily="18" charset="-128"/>
                <a:ea typeface="HGP明朝E" panose="02020900000000000000" pitchFamily="18" charset="-128"/>
              </a:rPr>
              <a:t>～</a:t>
            </a:r>
            <a:r>
              <a:rPr lang="en-US" altLang="ja-JP" sz="2000" dirty="0">
                <a:latin typeface="HGP明朝E" panose="02020900000000000000" pitchFamily="18" charset="-128"/>
                <a:ea typeface="HGP明朝E" panose="02020900000000000000" pitchFamily="18" charset="-128"/>
              </a:rPr>
              <a:t>5</a:t>
            </a:r>
            <a:r>
              <a:rPr lang="ja-JP" altLang="ja-JP" sz="2000" dirty="0">
                <a:latin typeface="HGP明朝E" panose="02020900000000000000" pitchFamily="18" charset="-128"/>
                <a:ea typeface="HGP明朝E" panose="02020900000000000000" pitchFamily="18" charset="-128"/>
              </a:rPr>
              <a:t>歳児に説明する「ことば」に関するものであり、採血手順にそって、オノマトペを含むことばを列記し、それぞれに対して「全く使わない：</a:t>
            </a:r>
            <a:r>
              <a:rPr lang="en-US" altLang="ja-JP" sz="2000" dirty="0">
                <a:latin typeface="HGP明朝E" panose="02020900000000000000" pitchFamily="18" charset="-128"/>
                <a:ea typeface="HGP明朝E" panose="02020900000000000000" pitchFamily="18" charset="-128"/>
              </a:rPr>
              <a:t>1</a:t>
            </a:r>
            <a:r>
              <a:rPr lang="ja-JP" altLang="ja-JP" sz="2000" dirty="0">
                <a:latin typeface="HGP明朝E" panose="02020900000000000000" pitchFamily="18" charset="-128"/>
                <a:ea typeface="HGP明朝E" panose="02020900000000000000" pitchFamily="18" charset="-128"/>
              </a:rPr>
              <a:t>」から「よく使う：</a:t>
            </a:r>
            <a:r>
              <a:rPr lang="en-US" altLang="ja-JP" sz="2000" dirty="0">
                <a:latin typeface="HGP明朝E" panose="02020900000000000000" pitchFamily="18" charset="-128"/>
                <a:ea typeface="HGP明朝E" panose="02020900000000000000" pitchFamily="18" charset="-128"/>
              </a:rPr>
              <a:t>4</a:t>
            </a:r>
            <a:r>
              <a:rPr lang="ja-JP" altLang="ja-JP" sz="2000" dirty="0">
                <a:latin typeface="HGP明朝E" panose="02020900000000000000" pitchFamily="18" charset="-128"/>
                <a:ea typeface="HGP明朝E" panose="02020900000000000000" pitchFamily="18" charset="-128"/>
              </a:rPr>
              <a:t>」の</a:t>
            </a:r>
            <a:r>
              <a:rPr lang="en-US" altLang="ja-JP" sz="2000" dirty="0">
                <a:latin typeface="HGP明朝E" panose="02020900000000000000" pitchFamily="18" charset="-128"/>
                <a:ea typeface="HGP明朝E" panose="02020900000000000000" pitchFamily="18" charset="-128"/>
              </a:rPr>
              <a:t>4</a:t>
            </a:r>
            <a:r>
              <a:rPr lang="ja-JP" altLang="ja-JP" sz="2000" dirty="0">
                <a:latin typeface="HGP明朝E" panose="02020900000000000000" pitchFamily="18" charset="-128"/>
                <a:ea typeface="HGP明朝E" panose="02020900000000000000" pitchFamily="18" charset="-128"/>
              </a:rPr>
              <a:t>段階尺度で回答を求めた。これらの回答は、対象者の所属施設別に、竹田（</a:t>
            </a:r>
            <a:r>
              <a:rPr lang="en-US" altLang="ja-JP" sz="2000" dirty="0">
                <a:latin typeface="HGP明朝E" panose="02020900000000000000" pitchFamily="18" charset="-128"/>
                <a:ea typeface="HGP明朝E" panose="02020900000000000000" pitchFamily="18" charset="-128"/>
              </a:rPr>
              <a:t>2013</a:t>
            </a:r>
            <a:r>
              <a:rPr lang="ja-JP" altLang="ja-JP" sz="2000" dirty="0">
                <a:latin typeface="HGP明朝E" panose="02020900000000000000" pitchFamily="18" charset="-128"/>
                <a:ea typeface="HGP明朝E" panose="02020900000000000000" pitchFamily="18" charset="-128"/>
              </a:rPr>
              <a:t>）に準じた</a:t>
            </a:r>
            <a:r>
              <a:rPr lang="en-US" altLang="ja-JP" sz="2000" dirty="0">
                <a:latin typeface="HGP明朝E" panose="02020900000000000000" pitchFamily="18" charset="-128"/>
                <a:ea typeface="HGP明朝E" panose="02020900000000000000" pitchFamily="18" charset="-128"/>
              </a:rPr>
              <a:t>3</a:t>
            </a:r>
            <a:r>
              <a:rPr lang="ja-JP" altLang="ja-JP" sz="2000" dirty="0">
                <a:latin typeface="HGP明朝E" panose="02020900000000000000" pitchFamily="18" charset="-128"/>
                <a:ea typeface="HGP明朝E" panose="02020900000000000000" pitchFamily="18" charset="-128"/>
              </a:rPr>
              <a:t>区分（東日本、西日本、九州）を採用して比較検討した。統計</a:t>
            </a:r>
            <a:r>
              <a:rPr lang="ja-JP" altLang="ja-JP" sz="2000" dirty="0" smtClean="0">
                <a:latin typeface="HGP明朝E" panose="02020900000000000000" pitchFamily="18" charset="-128"/>
                <a:ea typeface="HGP明朝E" panose="02020900000000000000" pitchFamily="18" charset="-128"/>
              </a:rPr>
              <a:t>処理は</a:t>
            </a:r>
            <a:r>
              <a:rPr lang="en-US" altLang="ja-JP" sz="2000" dirty="0">
                <a:latin typeface="HGP明朝E" panose="02020900000000000000" pitchFamily="18" charset="-128"/>
                <a:ea typeface="HGP明朝E" panose="02020900000000000000" pitchFamily="18" charset="-128"/>
              </a:rPr>
              <a:t>SPSS Ver19.0</a:t>
            </a:r>
            <a:r>
              <a:rPr lang="ja-JP" altLang="ja-JP" sz="2000" dirty="0">
                <a:latin typeface="HGP明朝E" panose="02020900000000000000" pitchFamily="18" charset="-128"/>
                <a:ea typeface="HGP明朝E" panose="02020900000000000000" pitchFamily="18" charset="-128"/>
              </a:rPr>
              <a:t>を用い、有意</a:t>
            </a:r>
            <a:r>
              <a:rPr lang="ja-JP" altLang="ja-JP" sz="2000" dirty="0" smtClean="0">
                <a:latin typeface="HGP明朝E" panose="02020900000000000000" pitchFamily="18" charset="-128"/>
                <a:ea typeface="HGP明朝E" panose="02020900000000000000" pitchFamily="18" charset="-128"/>
              </a:rPr>
              <a:t>水準</a:t>
            </a:r>
            <a:r>
              <a:rPr lang="en-US" altLang="ja-JP" sz="2000" dirty="0" smtClean="0">
                <a:latin typeface="HGP明朝E" panose="02020900000000000000" pitchFamily="18" charset="-128"/>
                <a:ea typeface="HGP明朝E" panose="02020900000000000000" pitchFamily="18" charset="-128"/>
              </a:rPr>
              <a:t>5</a:t>
            </a:r>
            <a:r>
              <a:rPr lang="ja-JP" altLang="ja-JP" sz="2000" dirty="0" smtClean="0">
                <a:latin typeface="HGP明朝E" panose="02020900000000000000" pitchFamily="18" charset="-128"/>
                <a:ea typeface="HGP明朝E" panose="02020900000000000000" pitchFamily="18" charset="-128"/>
              </a:rPr>
              <a:t>％</a:t>
            </a:r>
            <a:r>
              <a:rPr lang="ja-JP" altLang="en-US" sz="2000" dirty="0">
                <a:latin typeface="HGP明朝E" panose="02020900000000000000" pitchFamily="18" charset="-128"/>
                <a:ea typeface="HGP明朝E" panose="02020900000000000000" pitchFamily="18" charset="-128"/>
              </a:rPr>
              <a:t>と</a:t>
            </a:r>
            <a:r>
              <a:rPr lang="ja-JP" altLang="en-US" sz="2000" dirty="0" smtClean="0">
                <a:latin typeface="HGP明朝E" panose="02020900000000000000" pitchFamily="18" charset="-128"/>
                <a:ea typeface="HGP明朝E" panose="02020900000000000000" pitchFamily="18" charset="-128"/>
              </a:rPr>
              <a:t>して一元配置の</a:t>
            </a:r>
            <a:r>
              <a:rPr lang="ja-JP" altLang="ja-JP" sz="2000" dirty="0" smtClean="0">
                <a:latin typeface="HGP明朝E" panose="02020900000000000000" pitchFamily="18" charset="-128"/>
                <a:ea typeface="HGP明朝E" panose="02020900000000000000" pitchFamily="18" charset="-128"/>
              </a:rPr>
              <a:t>分散</a:t>
            </a:r>
            <a:r>
              <a:rPr lang="ja-JP" altLang="ja-JP" sz="2000" dirty="0">
                <a:latin typeface="HGP明朝E" panose="02020900000000000000" pitchFamily="18" charset="-128"/>
                <a:ea typeface="HGP明朝E" panose="02020900000000000000" pitchFamily="18" charset="-128"/>
              </a:rPr>
              <a:t>分析を行った</a:t>
            </a:r>
            <a:r>
              <a:rPr lang="ja-JP" altLang="ja-JP" sz="2000" dirty="0" smtClean="0">
                <a:latin typeface="HGP明朝E" panose="02020900000000000000" pitchFamily="18" charset="-128"/>
                <a:ea typeface="HGP明朝E" panose="02020900000000000000" pitchFamily="18" charset="-128"/>
              </a:rPr>
              <a:t>。</a:t>
            </a:r>
            <a:endParaRPr lang="en-US" altLang="ja-JP" sz="2000" dirty="0">
              <a:solidFill>
                <a:srgbClr val="000000"/>
              </a:solidFill>
              <a:latin typeface="HGP明朝E" pitchFamily="18" charset="-128"/>
              <a:ea typeface="HGP明朝E" pitchFamily="18" charset="-128"/>
            </a:endParaRPr>
          </a:p>
          <a:p>
            <a:pPr marL="0" indent="0">
              <a:spcBef>
                <a:spcPts val="0"/>
              </a:spcBef>
              <a:spcAft>
                <a:spcPts val="600"/>
              </a:spcAft>
            </a:pPr>
            <a:r>
              <a:rPr lang="ja-JP" altLang="en-US" sz="2000" dirty="0" smtClean="0">
                <a:solidFill>
                  <a:srgbClr val="0070C0"/>
                </a:solidFill>
                <a:latin typeface="HGP明朝E" pitchFamily="18" charset="-128"/>
                <a:ea typeface="HGP明朝E" pitchFamily="18" charset="-128"/>
              </a:rPr>
              <a:t>４．倫理的</a:t>
            </a:r>
            <a:r>
              <a:rPr lang="ja-JP" altLang="en-US" sz="2000" dirty="0">
                <a:solidFill>
                  <a:srgbClr val="0070C0"/>
                </a:solidFill>
                <a:latin typeface="HGP明朝E" pitchFamily="18" charset="-128"/>
                <a:ea typeface="HGP明朝E" pitchFamily="18" charset="-128"/>
              </a:rPr>
              <a:t>配慮</a:t>
            </a:r>
            <a:r>
              <a:rPr lang="ja-JP" altLang="en-US" sz="2000" dirty="0">
                <a:solidFill>
                  <a:srgbClr val="000000"/>
                </a:solidFill>
                <a:latin typeface="HGP明朝E" pitchFamily="18" charset="-128"/>
                <a:ea typeface="HGP明朝E" pitchFamily="18" charset="-128"/>
              </a:rPr>
              <a:t>：所属機関の倫理委員会の承認を得て実施</a:t>
            </a:r>
            <a:r>
              <a:rPr lang="ja-JP" altLang="en-US" sz="2000" dirty="0" smtClean="0">
                <a:solidFill>
                  <a:srgbClr val="000000"/>
                </a:solidFill>
                <a:latin typeface="HGP明朝E" pitchFamily="18" charset="-128"/>
                <a:ea typeface="HGP明朝E" pitchFamily="18" charset="-128"/>
              </a:rPr>
              <a:t>した</a:t>
            </a:r>
            <a:r>
              <a:rPr lang="ja-JP" altLang="en-US" sz="2000" dirty="0">
                <a:solidFill>
                  <a:srgbClr val="000000"/>
                </a:solidFill>
                <a:latin typeface="HGP明朝E" pitchFamily="18" charset="-128"/>
                <a:ea typeface="HGP明朝E" pitchFamily="18" charset="-128"/>
              </a:rPr>
              <a:t>。</a:t>
            </a:r>
            <a:r>
              <a:rPr lang="ja-JP" altLang="ja-JP" sz="2000" dirty="0" smtClean="0">
                <a:latin typeface="HGP明朝E" panose="02020900000000000000" pitchFamily="18" charset="-128"/>
                <a:ea typeface="HGP明朝E" panose="02020900000000000000" pitchFamily="18" charset="-128"/>
              </a:rPr>
              <a:t>調査</a:t>
            </a:r>
            <a:r>
              <a:rPr lang="ja-JP" altLang="ja-JP" sz="2000" dirty="0">
                <a:latin typeface="HGP明朝E" panose="02020900000000000000" pitchFamily="18" charset="-128"/>
                <a:ea typeface="HGP明朝E" panose="02020900000000000000" pitchFamily="18" charset="-128"/>
              </a:rPr>
              <a:t>対象者に対し、研究の意義、目的、方法、匿名性確保、参加の自由と中断の保障、結果公表についての説明文を調査用紙に同封し、個別封筒の返送にて同意とする旨を明記した</a:t>
            </a:r>
            <a:r>
              <a:rPr lang="ja-JP" altLang="ja-JP" sz="2000" dirty="0" smtClean="0">
                <a:latin typeface="HGP明朝E" panose="02020900000000000000" pitchFamily="18" charset="-128"/>
                <a:ea typeface="HGP明朝E" panose="02020900000000000000" pitchFamily="18" charset="-128"/>
              </a:rPr>
              <a:t>。</a:t>
            </a:r>
            <a:endParaRPr lang="ja-JP" altLang="ja-JP" sz="2000" dirty="0">
              <a:latin typeface="HGP明朝E" panose="02020900000000000000" pitchFamily="18" charset="-128"/>
              <a:ea typeface="HGP明朝E" panose="02020900000000000000" pitchFamily="18" charset="-128"/>
            </a:endParaRPr>
          </a:p>
        </p:txBody>
      </p:sp>
      <p:sp>
        <p:nvSpPr>
          <p:cNvPr id="18" name="Rectangle 1"/>
          <p:cNvSpPr>
            <a:spLocks noChangeArrowheads="1"/>
          </p:cNvSpPr>
          <p:nvPr/>
        </p:nvSpPr>
        <p:spPr bwMode="auto">
          <a:xfrm>
            <a:off x="7010661" y="5652815"/>
            <a:ext cx="310657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chemeClr val="tx1">
                    <a:lumMod val="50000"/>
                  </a:schemeClr>
                </a:solidFill>
                <a:effectLst/>
                <a:latin typeface="ＭＳ 明朝" pitchFamily="17" charset="-128"/>
                <a:ea typeface="ＭＳ 明朝" pitchFamily="17" charset="-128"/>
                <a:cs typeface="Times New Roman" pitchFamily="18" charset="0"/>
              </a:rPr>
              <a:t>Table</a:t>
            </a:r>
            <a:r>
              <a:rPr kumimoji="1" lang="ja-JP" altLang="en-US" sz="1800" b="1" i="0" u="none" strike="noStrike" cap="none" normalizeH="0" baseline="0" dirty="0" smtClean="0">
                <a:ln>
                  <a:noFill/>
                </a:ln>
                <a:solidFill>
                  <a:schemeClr val="tx1">
                    <a:lumMod val="50000"/>
                  </a:schemeClr>
                </a:solidFill>
                <a:effectLst/>
                <a:latin typeface="ＭＳ 明朝" pitchFamily="17" charset="-128"/>
                <a:ea typeface="ＭＳ 明朝" pitchFamily="17" charset="-128"/>
                <a:cs typeface="Times New Roman" pitchFamily="18" charset="0"/>
              </a:rPr>
              <a:t>１</a:t>
            </a:r>
            <a:r>
              <a:rPr lang="en-US" altLang="ja-JP" sz="1800" b="1" dirty="0">
                <a:solidFill>
                  <a:schemeClr val="tx1">
                    <a:lumMod val="50000"/>
                  </a:schemeClr>
                </a:solidFill>
                <a:latin typeface="ＭＳ 明朝" pitchFamily="17" charset="-128"/>
                <a:ea typeface="ＭＳ 明朝" pitchFamily="17" charset="-128"/>
                <a:cs typeface="Times New Roman" pitchFamily="18" charset="0"/>
              </a:rPr>
              <a:t>.</a:t>
            </a:r>
            <a:r>
              <a:rPr kumimoji="1" lang="en-US" altLang="ja-JP" sz="1800" b="1" i="0" u="none" strike="noStrike" cap="none" normalizeH="0" baseline="0" dirty="0" smtClean="0">
                <a:ln>
                  <a:noFill/>
                </a:ln>
                <a:solidFill>
                  <a:schemeClr val="tx1">
                    <a:lumMod val="50000"/>
                  </a:schemeClr>
                </a:solidFill>
                <a:effectLst/>
                <a:latin typeface="ＭＳ 明朝" pitchFamily="17" charset="-128"/>
                <a:ea typeface="ＭＳ 明朝" pitchFamily="17" charset="-128"/>
                <a:cs typeface="Times New Roman" pitchFamily="18" charset="0"/>
              </a:rPr>
              <a:t> </a:t>
            </a:r>
            <a:r>
              <a:rPr lang="ja-JP" altLang="en-US" sz="1800" b="1" dirty="0">
                <a:solidFill>
                  <a:schemeClr val="tx1">
                    <a:lumMod val="50000"/>
                  </a:schemeClr>
                </a:solidFill>
                <a:latin typeface="ＭＳ 明朝" pitchFamily="17" charset="-128"/>
                <a:ea typeface="ＭＳ 明朝" pitchFamily="17" charset="-128"/>
                <a:cs typeface="Times New Roman" pitchFamily="18" charset="0"/>
              </a:rPr>
              <a:t>対象者</a:t>
            </a:r>
            <a:r>
              <a:rPr lang="ja-JP" altLang="en-US" sz="1800" b="1" dirty="0" smtClean="0">
                <a:solidFill>
                  <a:schemeClr val="tx1">
                    <a:lumMod val="50000"/>
                  </a:schemeClr>
                </a:solidFill>
                <a:latin typeface="ＭＳ 明朝" pitchFamily="17" charset="-128"/>
                <a:ea typeface="ＭＳ 明朝" pitchFamily="17" charset="-128"/>
                <a:cs typeface="Times New Roman" pitchFamily="18" charset="0"/>
              </a:rPr>
              <a:t>の属性</a:t>
            </a:r>
            <a:endParaRPr kumimoji="1" lang="ja-JP" altLang="en-US" sz="1800" b="1" i="0" u="none" strike="noStrike" cap="none" normalizeH="0" baseline="0" dirty="0" smtClean="0">
              <a:ln>
                <a:noFill/>
              </a:ln>
              <a:solidFill>
                <a:schemeClr val="tx1">
                  <a:lumMod val="50000"/>
                </a:schemeClr>
              </a:solidFill>
              <a:effectLst/>
              <a:latin typeface="Arial" pitchFamily="34" charset="0"/>
              <a:cs typeface="ＭＳ Ｐゴシック" pitchFamily="50" charset="-128"/>
            </a:endParaRPr>
          </a:p>
        </p:txBody>
      </p:sp>
      <p:sp>
        <p:nvSpPr>
          <p:cNvPr id="19" name="正方形/長方形 18"/>
          <p:cNvSpPr/>
          <p:nvPr/>
        </p:nvSpPr>
        <p:spPr bwMode="auto">
          <a:xfrm>
            <a:off x="612180" y="4932735"/>
            <a:ext cx="2032432" cy="577516"/>
          </a:xfrm>
          <a:prstGeom prst="rect">
            <a:avLst/>
          </a:prstGeom>
          <a:ln>
            <a:headEnd type="none" w="med" len="med"/>
            <a:tailEnd type="none" w="med" len="med"/>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algn="ctr">
              <a:lnSpc>
                <a:spcPct val="110000"/>
              </a:lnSpc>
              <a:spcBef>
                <a:spcPts val="1200"/>
              </a:spcBef>
              <a:buNone/>
              <a:defRPr/>
            </a:pPr>
            <a:r>
              <a:rPr lang="ja-JP" altLang="en-US" sz="3200" b="1" dirty="0" smtClean="0">
                <a:solidFill>
                  <a:schemeClr val="accent2">
                    <a:lumMod val="75000"/>
                  </a:schemeClr>
                </a:solidFill>
                <a:latin typeface="HGSｺﾞｼｯｸE" pitchFamily="50" charset="-128"/>
                <a:ea typeface="HGSｺﾞｼｯｸE" pitchFamily="50" charset="-128"/>
              </a:rPr>
              <a:t>目　的</a:t>
            </a:r>
            <a:endParaRPr lang="en-US" altLang="ja-JP" sz="3200" b="1" dirty="0">
              <a:solidFill>
                <a:schemeClr val="accent2">
                  <a:lumMod val="75000"/>
                </a:schemeClr>
              </a:solidFill>
              <a:latin typeface="HGSｺﾞｼｯｸE" pitchFamily="50" charset="-128"/>
              <a:ea typeface="HGSｺﾞｼｯｸE" pitchFamily="50" charset="-128"/>
            </a:endParaRPr>
          </a:p>
        </p:txBody>
      </p:sp>
      <p:sp>
        <p:nvSpPr>
          <p:cNvPr id="20" name="正方形/長方形 19"/>
          <p:cNvSpPr/>
          <p:nvPr/>
        </p:nvSpPr>
        <p:spPr bwMode="auto">
          <a:xfrm>
            <a:off x="626077" y="8677151"/>
            <a:ext cx="2032432" cy="577516"/>
          </a:xfrm>
          <a:prstGeom prst="rect">
            <a:avLst/>
          </a:prstGeom>
          <a:ln>
            <a:headEnd type="none" w="med" len="med"/>
            <a:tailEnd type="none" w="med" len="med"/>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algn="ctr">
              <a:lnSpc>
                <a:spcPct val="110000"/>
              </a:lnSpc>
              <a:spcBef>
                <a:spcPts val="1200"/>
              </a:spcBef>
              <a:buNone/>
              <a:defRPr/>
            </a:pPr>
            <a:r>
              <a:rPr lang="ja-JP" altLang="en-US" sz="3200" b="1" dirty="0" smtClean="0">
                <a:solidFill>
                  <a:schemeClr val="accent2">
                    <a:lumMod val="75000"/>
                  </a:schemeClr>
                </a:solidFill>
                <a:latin typeface="HGSｺﾞｼｯｸE" pitchFamily="50" charset="-128"/>
                <a:ea typeface="HGSｺﾞｼｯｸE" pitchFamily="50" charset="-128"/>
              </a:rPr>
              <a:t>方　法</a:t>
            </a:r>
            <a:endParaRPr lang="en-US" altLang="ja-JP" sz="3200" b="1" dirty="0">
              <a:solidFill>
                <a:schemeClr val="accent2">
                  <a:lumMod val="75000"/>
                </a:schemeClr>
              </a:solidFill>
              <a:latin typeface="HGSｺﾞｼｯｸE" pitchFamily="50" charset="-128"/>
              <a:ea typeface="HGSｺﾞｼｯｸE" pitchFamily="50" charset="-128"/>
            </a:endParaRPr>
          </a:p>
        </p:txBody>
      </p:sp>
      <p:sp>
        <p:nvSpPr>
          <p:cNvPr id="21" name="正方形/長方形 20"/>
          <p:cNvSpPr/>
          <p:nvPr/>
        </p:nvSpPr>
        <p:spPr bwMode="auto">
          <a:xfrm>
            <a:off x="7236916" y="4932735"/>
            <a:ext cx="2032432" cy="577516"/>
          </a:xfrm>
          <a:prstGeom prst="rect">
            <a:avLst/>
          </a:prstGeom>
          <a:ln>
            <a:headEnd type="none" w="med" len="med"/>
            <a:tailEnd type="none" w="med" len="med"/>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algn="ctr">
              <a:lnSpc>
                <a:spcPct val="110000"/>
              </a:lnSpc>
              <a:spcBef>
                <a:spcPts val="1200"/>
              </a:spcBef>
              <a:buNone/>
              <a:defRPr/>
            </a:pPr>
            <a:r>
              <a:rPr lang="ja-JP" altLang="en-US" sz="3200" b="1" dirty="0" smtClean="0">
                <a:solidFill>
                  <a:schemeClr val="accent2">
                    <a:lumMod val="75000"/>
                  </a:schemeClr>
                </a:solidFill>
                <a:latin typeface="HGSｺﾞｼｯｸE" pitchFamily="50" charset="-128"/>
                <a:ea typeface="HGSｺﾞｼｯｸE" pitchFamily="50" charset="-128"/>
              </a:rPr>
              <a:t>結　果</a:t>
            </a:r>
            <a:endParaRPr lang="en-US" altLang="ja-JP" sz="3200" b="1" dirty="0">
              <a:solidFill>
                <a:schemeClr val="accent2">
                  <a:lumMod val="75000"/>
                </a:schemeClr>
              </a:solidFill>
              <a:latin typeface="HGSｺﾞｼｯｸE" pitchFamily="50" charset="-128"/>
              <a:ea typeface="HGSｺﾞｼｯｸE" pitchFamily="50" charset="-128"/>
            </a:endParaRPr>
          </a:p>
        </p:txBody>
      </p:sp>
      <p:sp>
        <p:nvSpPr>
          <p:cNvPr id="22" name="正方形/長方形 21"/>
          <p:cNvSpPr/>
          <p:nvPr/>
        </p:nvSpPr>
        <p:spPr bwMode="auto">
          <a:xfrm>
            <a:off x="684188" y="16237991"/>
            <a:ext cx="2032432" cy="577516"/>
          </a:xfrm>
          <a:prstGeom prst="rect">
            <a:avLst/>
          </a:prstGeom>
          <a:ln>
            <a:headEnd type="none" w="med" len="med"/>
            <a:tailEnd type="none" w="med" len="med"/>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algn="ctr">
              <a:lnSpc>
                <a:spcPct val="110000"/>
              </a:lnSpc>
              <a:spcBef>
                <a:spcPts val="1200"/>
              </a:spcBef>
              <a:buNone/>
              <a:defRPr/>
            </a:pPr>
            <a:r>
              <a:rPr lang="ja-JP" altLang="en-US" sz="3200" b="1" dirty="0" smtClean="0">
                <a:solidFill>
                  <a:schemeClr val="accent2">
                    <a:lumMod val="75000"/>
                  </a:schemeClr>
                </a:solidFill>
                <a:latin typeface="HGSｺﾞｼｯｸE" pitchFamily="50" charset="-128"/>
                <a:ea typeface="HGSｺﾞｼｯｸE" pitchFamily="50" charset="-128"/>
              </a:rPr>
              <a:t>考　察</a:t>
            </a:r>
            <a:endParaRPr lang="en-US" altLang="ja-JP" sz="3200" b="1" dirty="0">
              <a:solidFill>
                <a:schemeClr val="accent2">
                  <a:lumMod val="75000"/>
                </a:schemeClr>
              </a:solidFill>
              <a:latin typeface="HGSｺﾞｼｯｸE" pitchFamily="50" charset="-128"/>
              <a:ea typeface="HGSｺﾞｼｯｸE" pitchFamily="50" charset="-128"/>
            </a:endParaRPr>
          </a:p>
        </p:txBody>
      </p:sp>
      <p:sp>
        <p:nvSpPr>
          <p:cNvPr id="23" name="Text Box 4"/>
          <p:cNvSpPr txBox="1">
            <a:spLocks noChangeArrowheads="1"/>
          </p:cNvSpPr>
          <p:nvPr/>
        </p:nvSpPr>
        <p:spPr bwMode="auto">
          <a:xfrm>
            <a:off x="468164" y="16824907"/>
            <a:ext cx="6624736" cy="5327612"/>
          </a:xfrm>
          <a:prstGeom prst="rect">
            <a:avLst/>
          </a:prstGeom>
          <a:noFill/>
          <a:ln>
            <a:noFill/>
          </a:ln>
          <a:extLst/>
        </p:spPr>
        <p:style>
          <a:lnRef idx="1">
            <a:schemeClr val="dk1"/>
          </a:lnRef>
          <a:fillRef idx="2">
            <a:schemeClr val="dk1"/>
          </a:fillRef>
          <a:effectRef idx="1">
            <a:schemeClr val="dk1"/>
          </a:effectRef>
          <a:fontRef idx="minor">
            <a:schemeClr val="dk1"/>
          </a:fontRef>
        </p:style>
        <p:txBody>
          <a:bodyPr wrap="square" lIns="246888" tIns="123444" rIns="246888" bIns="123444">
            <a:spAutoFit/>
          </a:bodyPr>
          <a:lstStyle>
            <a:lvl1pPr marL="265113" indent="-265113">
              <a:defRPr>
                <a:solidFill>
                  <a:schemeClr val="tx1"/>
                </a:solidFill>
                <a:latin typeface="Arial" charset="0"/>
              </a:defRPr>
            </a:lvl1pPr>
            <a:lvl2pPr marL="533400">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marL="0" indent="0">
              <a:spcBef>
                <a:spcPts val="600"/>
              </a:spcBef>
              <a:spcAft>
                <a:spcPts val="0"/>
              </a:spcAft>
            </a:pPr>
            <a:r>
              <a:rPr lang="ja-JP" altLang="ja-JP" sz="2000" dirty="0">
                <a:latin typeface="HGP明朝E" panose="02020900000000000000" pitchFamily="18" charset="-128"/>
                <a:ea typeface="HGP明朝E" panose="02020900000000000000" pitchFamily="18" charset="-128"/>
              </a:rPr>
              <a:t>調査用紙が返送された</a:t>
            </a:r>
            <a:r>
              <a:rPr lang="en-US" altLang="ja-JP" sz="2000" dirty="0">
                <a:latin typeface="HGP明朝E" panose="02020900000000000000" pitchFamily="18" charset="-128"/>
                <a:ea typeface="HGP明朝E" panose="02020900000000000000" pitchFamily="18" charset="-128"/>
              </a:rPr>
              <a:t>229</a:t>
            </a:r>
            <a:r>
              <a:rPr lang="ja-JP" altLang="ja-JP" sz="2000" dirty="0">
                <a:latin typeface="HGP明朝E" panose="02020900000000000000" pitchFamily="18" charset="-128"/>
                <a:ea typeface="HGP明朝E" panose="02020900000000000000" pitchFamily="18" charset="-128"/>
              </a:rPr>
              <a:t>名（有効回答率</a:t>
            </a:r>
            <a:r>
              <a:rPr lang="en-US" altLang="ja-JP" sz="2000" dirty="0">
                <a:latin typeface="HGP明朝E" panose="02020900000000000000" pitchFamily="18" charset="-128"/>
                <a:ea typeface="HGP明朝E" panose="02020900000000000000" pitchFamily="18" charset="-128"/>
              </a:rPr>
              <a:t>42.4</a:t>
            </a:r>
            <a:r>
              <a:rPr lang="ja-JP" altLang="ja-JP" sz="2000" dirty="0">
                <a:latin typeface="HGP明朝E" panose="02020900000000000000" pitchFamily="18" charset="-128"/>
                <a:ea typeface="HGP明朝E" panose="02020900000000000000" pitchFamily="18" charset="-128"/>
              </a:rPr>
              <a:t>％）を分析対象とした。性別では女性</a:t>
            </a:r>
            <a:r>
              <a:rPr lang="en-US" altLang="ja-JP" sz="2000" dirty="0">
                <a:latin typeface="HGP明朝E" panose="02020900000000000000" pitchFamily="18" charset="-128"/>
                <a:ea typeface="HGP明朝E" panose="02020900000000000000" pitchFamily="18" charset="-128"/>
              </a:rPr>
              <a:t>182</a:t>
            </a:r>
            <a:r>
              <a:rPr lang="ja-JP" altLang="ja-JP" sz="2000" dirty="0">
                <a:latin typeface="HGP明朝E" panose="02020900000000000000" pitchFamily="18" charset="-128"/>
                <a:ea typeface="HGP明朝E" panose="02020900000000000000" pitchFamily="18" charset="-128"/>
              </a:rPr>
              <a:t>名（</a:t>
            </a:r>
            <a:r>
              <a:rPr lang="en-US" altLang="ja-JP" sz="2000" dirty="0">
                <a:latin typeface="HGP明朝E" panose="02020900000000000000" pitchFamily="18" charset="-128"/>
                <a:ea typeface="HGP明朝E" panose="02020900000000000000" pitchFamily="18" charset="-128"/>
              </a:rPr>
              <a:t>79.5</a:t>
            </a:r>
            <a:r>
              <a:rPr lang="ja-JP" altLang="ja-JP" sz="2000" dirty="0">
                <a:latin typeface="HGP明朝E" panose="02020900000000000000" pitchFamily="18" charset="-128"/>
                <a:ea typeface="HGP明朝E" panose="02020900000000000000" pitchFamily="18" charset="-128"/>
              </a:rPr>
              <a:t>％）が多く、年齢では、</a:t>
            </a:r>
            <a:r>
              <a:rPr lang="en-US" altLang="ja-JP" sz="2000" dirty="0">
                <a:latin typeface="HGP明朝E" panose="02020900000000000000" pitchFamily="18" charset="-128"/>
                <a:ea typeface="HGP明朝E" panose="02020900000000000000" pitchFamily="18" charset="-128"/>
              </a:rPr>
              <a:t>30</a:t>
            </a:r>
            <a:r>
              <a:rPr lang="ja-JP" altLang="ja-JP" sz="2000" dirty="0">
                <a:latin typeface="HGP明朝E" panose="02020900000000000000" pitchFamily="18" charset="-128"/>
                <a:ea typeface="HGP明朝E" panose="02020900000000000000" pitchFamily="18" charset="-128"/>
              </a:rPr>
              <a:t>歳代</a:t>
            </a:r>
            <a:r>
              <a:rPr lang="en-US" altLang="ja-JP" sz="2000" dirty="0">
                <a:latin typeface="HGP明朝E" panose="02020900000000000000" pitchFamily="18" charset="-128"/>
                <a:ea typeface="HGP明朝E" panose="02020900000000000000" pitchFamily="18" charset="-128"/>
              </a:rPr>
              <a:t>73</a:t>
            </a:r>
            <a:r>
              <a:rPr lang="ja-JP" altLang="ja-JP" sz="2000" dirty="0">
                <a:latin typeface="HGP明朝E" panose="02020900000000000000" pitchFamily="18" charset="-128"/>
                <a:ea typeface="HGP明朝E" panose="02020900000000000000" pitchFamily="18" charset="-128"/>
              </a:rPr>
              <a:t>名（</a:t>
            </a:r>
            <a:r>
              <a:rPr lang="en-US" altLang="ja-JP" sz="2000" dirty="0">
                <a:latin typeface="HGP明朝E" panose="02020900000000000000" pitchFamily="18" charset="-128"/>
                <a:ea typeface="HGP明朝E" panose="02020900000000000000" pitchFamily="18" charset="-128"/>
              </a:rPr>
              <a:t>31.9</a:t>
            </a:r>
            <a:r>
              <a:rPr lang="ja-JP" altLang="ja-JP" sz="2000" dirty="0">
                <a:latin typeface="HGP明朝E" panose="02020900000000000000" pitchFamily="18" charset="-128"/>
                <a:ea typeface="HGP明朝E" panose="02020900000000000000" pitchFamily="18" charset="-128"/>
              </a:rPr>
              <a:t>％）、</a:t>
            </a:r>
            <a:r>
              <a:rPr lang="en-US" altLang="ja-JP" sz="2000" dirty="0">
                <a:latin typeface="HGP明朝E" panose="02020900000000000000" pitchFamily="18" charset="-128"/>
                <a:ea typeface="HGP明朝E" panose="02020900000000000000" pitchFamily="18" charset="-128"/>
              </a:rPr>
              <a:t>20</a:t>
            </a:r>
            <a:r>
              <a:rPr lang="ja-JP" altLang="ja-JP" sz="2000" dirty="0">
                <a:latin typeface="HGP明朝E" panose="02020900000000000000" pitchFamily="18" charset="-128"/>
                <a:ea typeface="HGP明朝E" panose="02020900000000000000" pitchFamily="18" charset="-128"/>
              </a:rPr>
              <a:t>歳代</a:t>
            </a:r>
            <a:r>
              <a:rPr lang="en-US" altLang="ja-JP" sz="2000" dirty="0">
                <a:latin typeface="HGP明朝E" panose="02020900000000000000" pitchFamily="18" charset="-128"/>
                <a:ea typeface="HGP明朝E" panose="02020900000000000000" pitchFamily="18" charset="-128"/>
              </a:rPr>
              <a:t>62</a:t>
            </a:r>
            <a:r>
              <a:rPr lang="ja-JP" altLang="ja-JP" sz="2000" dirty="0">
                <a:latin typeface="HGP明朝E" panose="02020900000000000000" pitchFamily="18" charset="-128"/>
                <a:ea typeface="HGP明朝E" panose="02020900000000000000" pitchFamily="18" charset="-128"/>
              </a:rPr>
              <a:t>名（</a:t>
            </a:r>
            <a:r>
              <a:rPr lang="en-US" altLang="ja-JP" sz="2000" dirty="0">
                <a:latin typeface="HGP明朝E" panose="02020900000000000000" pitchFamily="18" charset="-128"/>
                <a:ea typeface="HGP明朝E" panose="02020900000000000000" pitchFamily="18" charset="-128"/>
              </a:rPr>
              <a:t>27.1</a:t>
            </a:r>
            <a:r>
              <a:rPr lang="ja-JP" altLang="ja-JP" sz="2000" dirty="0">
                <a:latin typeface="HGP明朝E" panose="02020900000000000000" pitchFamily="18" charset="-128"/>
                <a:ea typeface="HGP明朝E" panose="02020900000000000000" pitchFamily="18" charset="-128"/>
              </a:rPr>
              <a:t>％）の順であり、</a:t>
            </a:r>
            <a:r>
              <a:rPr lang="en-US" altLang="ja-JP" sz="2000" dirty="0">
                <a:latin typeface="HGP明朝E" panose="02020900000000000000" pitchFamily="18" charset="-128"/>
                <a:ea typeface="HGP明朝E" panose="02020900000000000000" pitchFamily="18" charset="-128"/>
              </a:rPr>
              <a:t>50</a:t>
            </a:r>
            <a:r>
              <a:rPr lang="ja-JP" altLang="ja-JP" sz="2000" dirty="0">
                <a:latin typeface="HGP明朝E" panose="02020900000000000000" pitchFamily="18" charset="-128"/>
                <a:ea typeface="HGP明朝E" panose="02020900000000000000" pitchFamily="18" charset="-128"/>
              </a:rPr>
              <a:t>歳以上（</a:t>
            </a:r>
            <a:r>
              <a:rPr lang="en-US" altLang="ja-JP" sz="2000" dirty="0">
                <a:latin typeface="HGP明朝E" panose="02020900000000000000" pitchFamily="18" charset="-128"/>
                <a:ea typeface="HGP明朝E" panose="02020900000000000000" pitchFamily="18" charset="-128"/>
              </a:rPr>
              <a:t>11.8</a:t>
            </a:r>
            <a:r>
              <a:rPr lang="ja-JP" altLang="ja-JP" sz="2000" dirty="0">
                <a:latin typeface="HGP明朝E" panose="02020900000000000000" pitchFamily="18" charset="-128"/>
                <a:ea typeface="HGP明朝E" panose="02020900000000000000" pitchFamily="18" charset="-128"/>
              </a:rPr>
              <a:t>％）が一番少なかった。職種では、看護師</a:t>
            </a:r>
            <a:r>
              <a:rPr lang="en-US" altLang="ja-JP" sz="2000" dirty="0">
                <a:latin typeface="HGP明朝E" panose="02020900000000000000" pitchFamily="18" charset="-128"/>
                <a:ea typeface="HGP明朝E" panose="02020900000000000000" pitchFamily="18" charset="-128"/>
              </a:rPr>
              <a:t>175</a:t>
            </a:r>
            <a:r>
              <a:rPr lang="ja-JP" altLang="ja-JP" sz="2000" dirty="0">
                <a:latin typeface="HGP明朝E" panose="02020900000000000000" pitchFamily="18" charset="-128"/>
                <a:ea typeface="HGP明朝E" panose="02020900000000000000" pitchFamily="18" charset="-128"/>
              </a:rPr>
              <a:t>名（</a:t>
            </a:r>
            <a:r>
              <a:rPr lang="en-US" altLang="ja-JP" sz="2000" dirty="0">
                <a:latin typeface="HGP明朝E" panose="02020900000000000000" pitchFamily="18" charset="-128"/>
                <a:ea typeface="HGP明朝E" panose="02020900000000000000" pitchFamily="18" charset="-128"/>
              </a:rPr>
              <a:t>76.4</a:t>
            </a:r>
            <a:r>
              <a:rPr lang="ja-JP" altLang="ja-JP" sz="2000" dirty="0">
                <a:latin typeface="HGP明朝E" panose="02020900000000000000" pitchFamily="18" charset="-128"/>
                <a:ea typeface="HGP明朝E" panose="02020900000000000000" pitchFamily="18" charset="-128"/>
              </a:rPr>
              <a:t>％）、医師</a:t>
            </a:r>
            <a:r>
              <a:rPr lang="en-US" altLang="ja-JP" sz="2000" dirty="0">
                <a:latin typeface="HGP明朝E" panose="02020900000000000000" pitchFamily="18" charset="-128"/>
                <a:ea typeface="HGP明朝E" panose="02020900000000000000" pitchFamily="18" charset="-128"/>
              </a:rPr>
              <a:t>44</a:t>
            </a:r>
            <a:r>
              <a:rPr lang="ja-JP" altLang="ja-JP" sz="2000" dirty="0">
                <a:latin typeface="HGP明朝E" panose="02020900000000000000" pitchFamily="18" charset="-128"/>
                <a:ea typeface="HGP明朝E" panose="02020900000000000000" pitchFamily="18" charset="-128"/>
              </a:rPr>
              <a:t>名（</a:t>
            </a:r>
            <a:r>
              <a:rPr lang="en-US" altLang="ja-JP" sz="2000" dirty="0">
                <a:latin typeface="HGP明朝E" panose="02020900000000000000" pitchFamily="18" charset="-128"/>
                <a:ea typeface="HGP明朝E" panose="02020900000000000000" pitchFamily="18" charset="-128"/>
              </a:rPr>
              <a:t>19.2</a:t>
            </a:r>
            <a:r>
              <a:rPr lang="ja-JP" altLang="ja-JP" sz="2000" dirty="0">
                <a:latin typeface="HGP明朝E" panose="02020900000000000000" pitchFamily="18" charset="-128"/>
                <a:ea typeface="HGP明朝E" panose="02020900000000000000" pitchFamily="18" charset="-128"/>
              </a:rPr>
              <a:t>％）であった。所属施設の所在地は</a:t>
            </a:r>
            <a:r>
              <a:rPr lang="en-US" altLang="ja-JP" sz="2000" dirty="0">
                <a:latin typeface="HGP明朝E" panose="02020900000000000000" pitchFamily="18" charset="-128"/>
                <a:ea typeface="HGP明朝E" panose="02020900000000000000" pitchFamily="18" charset="-128"/>
              </a:rPr>
              <a:t>27</a:t>
            </a:r>
            <a:r>
              <a:rPr lang="ja-JP" altLang="ja-JP" sz="2000" dirty="0">
                <a:latin typeface="HGP明朝E" panose="02020900000000000000" pitchFamily="18" charset="-128"/>
                <a:ea typeface="HGP明朝E" panose="02020900000000000000" pitchFamily="18" charset="-128"/>
              </a:rPr>
              <a:t>都道府県にわたり、東日本</a:t>
            </a:r>
            <a:r>
              <a:rPr lang="en-US" altLang="ja-JP" sz="2000" dirty="0">
                <a:latin typeface="HGP明朝E" panose="02020900000000000000" pitchFamily="18" charset="-128"/>
                <a:ea typeface="HGP明朝E" panose="02020900000000000000" pitchFamily="18" charset="-128"/>
              </a:rPr>
              <a:t>122</a:t>
            </a:r>
            <a:r>
              <a:rPr lang="ja-JP" altLang="ja-JP" sz="2000" dirty="0">
                <a:latin typeface="HGP明朝E" panose="02020900000000000000" pitchFamily="18" charset="-128"/>
                <a:ea typeface="HGP明朝E" panose="02020900000000000000" pitchFamily="18" charset="-128"/>
              </a:rPr>
              <a:t>名、西日本</a:t>
            </a:r>
            <a:r>
              <a:rPr lang="en-US" altLang="ja-JP" sz="2000" dirty="0">
                <a:latin typeface="HGP明朝E" panose="02020900000000000000" pitchFamily="18" charset="-128"/>
                <a:ea typeface="HGP明朝E" panose="02020900000000000000" pitchFamily="18" charset="-128"/>
              </a:rPr>
              <a:t>73</a:t>
            </a:r>
            <a:r>
              <a:rPr lang="ja-JP" altLang="ja-JP" sz="2000" dirty="0">
                <a:latin typeface="HGP明朝E" panose="02020900000000000000" pitchFamily="18" charset="-128"/>
                <a:ea typeface="HGP明朝E" panose="02020900000000000000" pitchFamily="18" charset="-128"/>
              </a:rPr>
              <a:t>名、九州</a:t>
            </a:r>
            <a:r>
              <a:rPr lang="en-US" altLang="ja-JP" sz="2000" dirty="0">
                <a:latin typeface="HGP明朝E" panose="02020900000000000000" pitchFamily="18" charset="-128"/>
                <a:ea typeface="HGP明朝E" panose="02020900000000000000" pitchFamily="18" charset="-128"/>
              </a:rPr>
              <a:t>28</a:t>
            </a:r>
            <a:r>
              <a:rPr lang="ja-JP" altLang="ja-JP" sz="2000" dirty="0">
                <a:latin typeface="HGP明朝E" panose="02020900000000000000" pitchFamily="18" charset="-128"/>
                <a:ea typeface="HGP明朝E" panose="02020900000000000000" pitchFamily="18" charset="-128"/>
              </a:rPr>
              <a:t>名の対象者</a:t>
            </a:r>
            <a:r>
              <a:rPr lang="en-US" altLang="ja-JP" sz="2000" dirty="0">
                <a:latin typeface="HGP明朝E" panose="02020900000000000000" pitchFamily="18" charset="-128"/>
                <a:ea typeface="HGP明朝E" panose="02020900000000000000" pitchFamily="18" charset="-128"/>
              </a:rPr>
              <a:t>3</a:t>
            </a:r>
            <a:r>
              <a:rPr lang="ja-JP" altLang="ja-JP" sz="2000" dirty="0">
                <a:latin typeface="HGP明朝E" panose="02020900000000000000" pitchFamily="18" charset="-128"/>
                <a:ea typeface="HGP明朝E" panose="02020900000000000000" pitchFamily="18" charset="-128"/>
              </a:rPr>
              <a:t>群間に属性の偏りはみられなかった</a:t>
            </a:r>
            <a:r>
              <a:rPr lang="ja-JP" altLang="ja-JP" sz="2000" dirty="0" smtClean="0">
                <a:latin typeface="HGP明朝E" panose="02020900000000000000" pitchFamily="18" charset="-128"/>
                <a:ea typeface="HGP明朝E" panose="02020900000000000000" pitchFamily="18" charset="-128"/>
              </a:rPr>
              <a:t>。</a:t>
            </a:r>
            <a:r>
              <a:rPr lang="en-US" altLang="ja-JP" sz="2000" dirty="0" smtClean="0">
                <a:latin typeface="HGP明朝E" panose="02020900000000000000" pitchFamily="18" charset="-128"/>
                <a:ea typeface="HGP明朝E" panose="02020900000000000000" pitchFamily="18" charset="-128"/>
              </a:rPr>
              <a:t>3</a:t>
            </a:r>
            <a:r>
              <a:rPr lang="ja-JP" altLang="ja-JP" sz="2000" dirty="0">
                <a:latin typeface="HGP明朝E" panose="02020900000000000000" pitchFamily="18" charset="-128"/>
                <a:ea typeface="HGP明朝E" panose="02020900000000000000" pitchFamily="18" charset="-128"/>
              </a:rPr>
              <a:t>群間に有意差のある項目はなかった。また、各項目でオノマトペの使用頻度は高く、「針を刺す」表現は「チックンする」（東日本</a:t>
            </a:r>
            <a:r>
              <a:rPr lang="en-US" altLang="ja-JP" sz="2000" dirty="0">
                <a:latin typeface="HGP明朝E" panose="02020900000000000000" pitchFamily="18" charset="-128"/>
                <a:ea typeface="HGP明朝E" panose="02020900000000000000" pitchFamily="18" charset="-128"/>
              </a:rPr>
              <a:t>3.8</a:t>
            </a:r>
            <a:r>
              <a:rPr lang="ja-JP" altLang="ja-JP" sz="2000" dirty="0">
                <a:latin typeface="HGP明朝E" panose="02020900000000000000" pitchFamily="18" charset="-128"/>
                <a:ea typeface="HGP明朝E" panose="02020900000000000000" pitchFamily="18" charset="-128"/>
              </a:rPr>
              <a:t>±</a:t>
            </a:r>
            <a:r>
              <a:rPr lang="en-US" altLang="ja-JP" sz="2000" dirty="0">
                <a:latin typeface="HGP明朝E" panose="02020900000000000000" pitchFamily="18" charset="-128"/>
                <a:ea typeface="HGP明朝E" panose="02020900000000000000" pitchFamily="18" charset="-128"/>
              </a:rPr>
              <a:t>0.7</a:t>
            </a:r>
            <a:r>
              <a:rPr lang="ja-JP" altLang="ja-JP" sz="2000" dirty="0" err="1">
                <a:latin typeface="HGP明朝E" panose="02020900000000000000" pitchFamily="18" charset="-128"/>
                <a:ea typeface="HGP明朝E" panose="02020900000000000000" pitchFamily="18" charset="-128"/>
              </a:rPr>
              <a:t>、</a:t>
            </a:r>
            <a:r>
              <a:rPr lang="ja-JP" altLang="ja-JP" sz="2000" dirty="0">
                <a:latin typeface="HGP明朝E" panose="02020900000000000000" pitchFamily="18" charset="-128"/>
                <a:ea typeface="HGP明朝E" panose="02020900000000000000" pitchFamily="18" charset="-128"/>
              </a:rPr>
              <a:t>西日本</a:t>
            </a:r>
            <a:r>
              <a:rPr lang="en-US" altLang="ja-JP" sz="2000" dirty="0">
                <a:latin typeface="HGP明朝E" panose="02020900000000000000" pitchFamily="18" charset="-128"/>
                <a:ea typeface="HGP明朝E" panose="02020900000000000000" pitchFamily="18" charset="-128"/>
              </a:rPr>
              <a:t>3.7</a:t>
            </a:r>
            <a:r>
              <a:rPr lang="ja-JP" altLang="ja-JP" sz="2000" dirty="0">
                <a:latin typeface="HGP明朝E" panose="02020900000000000000" pitchFamily="18" charset="-128"/>
                <a:ea typeface="HGP明朝E" panose="02020900000000000000" pitchFamily="18" charset="-128"/>
              </a:rPr>
              <a:t>±</a:t>
            </a:r>
            <a:r>
              <a:rPr lang="en-US" altLang="ja-JP" sz="2000" dirty="0">
                <a:latin typeface="HGP明朝E" panose="02020900000000000000" pitchFamily="18" charset="-128"/>
                <a:ea typeface="HGP明朝E" panose="02020900000000000000" pitchFamily="18" charset="-128"/>
              </a:rPr>
              <a:t>0.8</a:t>
            </a:r>
            <a:r>
              <a:rPr lang="ja-JP" altLang="ja-JP" sz="2000" dirty="0" err="1">
                <a:latin typeface="HGP明朝E" panose="02020900000000000000" pitchFamily="18" charset="-128"/>
                <a:ea typeface="HGP明朝E" panose="02020900000000000000" pitchFamily="18" charset="-128"/>
              </a:rPr>
              <a:t>、</a:t>
            </a:r>
            <a:r>
              <a:rPr lang="ja-JP" altLang="ja-JP" sz="2000" dirty="0">
                <a:latin typeface="HGP明朝E" panose="02020900000000000000" pitchFamily="18" charset="-128"/>
                <a:ea typeface="HGP明朝E" panose="02020900000000000000" pitchFamily="18" charset="-128"/>
              </a:rPr>
              <a:t>九州</a:t>
            </a:r>
            <a:r>
              <a:rPr lang="en-US" altLang="ja-JP" sz="2000" dirty="0">
                <a:latin typeface="HGP明朝E" panose="02020900000000000000" pitchFamily="18" charset="-128"/>
                <a:ea typeface="HGP明朝E" panose="02020900000000000000" pitchFamily="18" charset="-128"/>
              </a:rPr>
              <a:t>3.9</a:t>
            </a:r>
            <a:r>
              <a:rPr lang="ja-JP" altLang="ja-JP" sz="2000" dirty="0">
                <a:latin typeface="HGP明朝E" panose="02020900000000000000" pitchFamily="18" charset="-128"/>
                <a:ea typeface="HGP明朝E" panose="02020900000000000000" pitchFamily="18" charset="-128"/>
              </a:rPr>
              <a:t>±</a:t>
            </a:r>
            <a:r>
              <a:rPr lang="en-US" altLang="ja-JP" sz="2000" dirty="0">
                <a:latin typeface="HGP明朝E" panose="02020900000000000000" pitchFamily="18" charset="-128"/>
                <a:ea typeface="HGP明朝E" panose="02020900000000000000" pitchFamily="18" charset="-128"/>
              </a:rPr>
              <a:t>0.3</a:t>
            </a:r>
            <a:r>
              <a:rPr lang="ja-JP" altLang="ja-JP" sz="2000" dirty="0">
                <a:latin typeface="HGP明朝E" panose="02020900000000000000" pitchFamily="18" charset="-128"/>
                <a:ea typeface="HGP明朝E" panose="02020900000000000000" pitchFamily="18" charset="-128"/>
              </a:rPr>
              <a:t>）、「絆創膏を貼る」表現は「ペッタンする」（東日本</a:t>
            </a:r>
            <a:r>
              <a:rPr lang="en-US" altLang="ja-JP" sz="2000" dirty="0">
                <a:latin typeface="HGP明朝E" panose="02020900000000000000" pitchFamily="18" charset="-128"/>
                <a:ea typeface="HGP明朝E" panose="02020900000000000000" pitchFamily="18" charset="-128"/>
              </a:rPr>
              <a:t>3.8</a:t>
            </a:r>
            <a:r>
              <a:rPr lang="ja-JP" altLang="ja-JP" sz="2000" dirty="0">
                <a:latin typeface="HGP明朝E" panose="02020900000000000000" pitchFamily="18" charset="-128"/>
                <a:ea typeface="HGP明朝E" panose="02020900000000000000" pitchFamily="18" charset="-128"/>
              </a:rPr>
              <a:t>±</a:t>
            </a:r>
            <a:r>
              <a:rPr lang="en-US" altLang="ja-JP" sz="2000" dirty="0">
                <a:latin typeface="HGP明朝E" panose="02020900000000000000" pitchFamily="18" charset="-128"/>
                <a:ea typeface="HGP明朝E" panose="02020900000000000000" pitchFamily="18" charset="-128"/>
              </a:rPr>
              <a:t>0.7</a:t>
            </a:r>
            <a:r>
              <a:rPr lang="ja-JP" altLang="ja-JP" sz="2000" dirty="0" err="1">
                <a:latin typeface="HGP明朝E" panose="02020900000000000000" pitchFamily="18" charset="-128"/>
                <a:ea typeface="HGP明朝E" panose="02020900000000000000" pitchFamily="18" charset="-128"/>
              </a:rPr>
              <a:t>、</a:t>
            </a:r>
            <a:r>
              <a:rPr lang="ja-JP" altLang="ja-JP" sz="2000" dirty="0">
                <a:latin typeface="HGP明朝E" panose="02020900000000000000" pitchFamily="18" charset="-128"/>
                <a:ea typeface="HGP明朝E" panose="02020900000000000000" pitchFamily="18" charset="-128"/>
              </a:rPr>
              <a:t>西日本</a:t>
            </a:r>
            <a:r>
              <a:rPr lang="en-US" altLang="ja-JP" sz="2000" dirty="0">
                <a:latin typeface="HGP明朝E" panose="02020900000000000000" pitchFamily="18" charset="-128"/>
                <a:ea typeface="HGP明朝E" panose="02020900000000000000" pitchFamily="18" charset="-128"/>
              </a:rPr>
              <a:t>3.6</a:t>
            </a:r>
            <a:r>
              <a:rPr lang="ja-JP" altLang="ja-JP" sz="2000" dirty="0">
                <a:latin typeface="HGP明朝E" panose="02020900000000000000" pitchFamily="18" charset="-128"/>
                <a:ea typeface="HGP明朝E" panose="02020900000000000000" pitchFamily="18" charset="-128"/>
              </a:rPr>
              <a:t>±</a:t>
            </a:r>
            <a:r>
              <a:rPr lang="en-US" altLang="ja-JP" sz="2000" dirty="0">
                <a:latin typeface="HGP明朝E" panose="02020900000000000000" pitchFamily="18" charset="-128"/>
                <a:ea typeface="HGP明朝E" panose="02020900000000000000" pitchFamily="18" charset="-128"/>
              </a:rPr>
              <a:t>0.9</a:t>
            </a:r>
            <a:r>
              <a:rPr lang="ja-JP" altLang="ja-JP" sz="2000" dirty="0" err="1">
                <a:latin typeface="HGP明朝E" panose="02020900000000000000" pitchFamily="18" charset="-128"/>
                <a:ea typeface="HGP明朝E" panose="02020900000000000000" pitchFamily="18" charset="-128"/>
              </a:rPr>
              <a:t>、</a:t>
            </a:r>
            <a:r>
              <a:rPr lang="ja-JP" altLang="ja-JP" sz="2000" dirty="0">
                <a:latin typeface="HGP明朝E" panose="02020900000000000000" pitchFamily="18" charset="-128"/>
                <a:ea typeface="HGP明朝E" panose="02020900000000000000" pitchFamily="18" charset="-128"/>
              </a:rPr>
              <a:t>九州</a:t>
            </a:r>
            <a:r>
              <a:rPr lang="en-US" altLang="ja-JP" sz="2000" dirty="0">
                <a:latin typeface="HGP明朝E" panose="02020900000000000000" pitchFamily="18" charset="-128"/>
                <a:ea typeface="HGP明朝E" panose="02020900000000000000" pitchFamily="18" charset="-128"/>
              </a:rPr>
              <a:t>3.9</a:t>
            </a:r>
            <a:r>
              <a:rPr lang="ja-JP" altLang="ja-JP" sz="2000" dirty="0">
                <a:latin typeface="HGP明朝E" panose="02020900000000000000" pitchFamily="18" charset="-128"/>
                <a:ea typeface="HGP明朝E" panose="02020900000000000000" pitchFamily="18" charset="-128"/>
              </a:rPr>
              <a:t>±</a:t>
            </a:r>
            <a:r>
              <a:rPr lang="en-US" altLang="ja-JP" sz="2000" dirty="0">
                <a:latin typeface="HGP明朝E" panose="02020900000000000000" pitchFamily="18" charset="-128"/>
                <a:ea typeface="HGP明朝E" panose="02020900000000000000" pitchFamily="18" charset="-128"/>
              </a:rPr>
              <a:t>0.6</a:t>
            </a:r>
            <a:r>
              <a:rPr lang="ja-JP" altLang="ja-JP" sz="2000" dirty="0" smtClean="0">
                <a:latin typeface="HGP明朝E" panose="02020900000000000000" pitchFamily="18" charset="-128"/>
                <a:ea typeface="HGP明朝E" panose="02020900000000000000" pitchFamily="18" charset="-128"/>
              </a:rPr>
              <a:t>）</a:t>
            </a:r>
            <a:r>
              <a:rPr lang="ja-JP" altLang="en-US" sz="2000" dirty="0" smtClean="0">
                <a:latin typeface="HGP明朝E" panose="02020900000000000000" pitchFamily="18" charset="-128"/>
                <a:ea typeface="HGP明朝E" panose="02020900000000000000" pitchFamily="18" charset="-128"/>
              </a:rPr>
              <a:t>であった</a:t>
            </a:r>
            <a:r>
              <a:rPr lang="ja-JP" altLang="ja-JP" sz="2000" dirty="0" smtClean="0">
                <a:latin typeface="HGP明朝E" panose="02020900000000000000" pitchFamily="18" charset="-128"/>
                <a:ea typeface="HGP明朝E" panose="02020900000000000000" pitchFamily="18" charset="-128"/>
              </a:rPr>
              <a:t>。</a:t>
            </a:r>
            <a:endParaRPr lang="en-US" altLang="ja-JP" sz="2000" dirty="0" smtClean="0">
              <a:latin typeface="HGP明朝E" panose="02020900000000000000" pitchFamily="18" charset="-128"/>
              <a:ea typeface="HGP明朝E" panose="02020900000000000000" pitchFamily="18" charset="-128"/>
            </a:endParaRPr>
          </a:p>
          <a:p>
            <a:pPr marL="0" indent="0">
              <a:spcBef>
                <a:spcPts val="600"/>
              </a:spcBef>
              <a:spcAft>
                <a:spcPts val="0"/>
              </a:spcAft>
            </a:pPr>
            <a:r>
              <a:rPr lang="ja-JP" altLang="en-US" sz="2000" dirty="0">
                <a:latin typeface="HGP明朝E" panose="02020900000000000000" pitchFamily="18" charset="-128"/>
                <a:ea typeface="HGP明朝E" panose="02020900000000000000" pitchFamily="18" charset="-128"/>
              </a:rPr>
              <a:t>　</a:t>
            </a:r>
            <a:r>
              <a:rPr lang="ja-JP" altLang="ja-JP" sz="2000" dirty="0" smtClean="0">
                <a:latin typeface="HGP明朝E" panose="02020900000000000000" pitchFamily="18" charset="-128"/>
                <a:ea typeface="HGP明朝E" panose="02020900000000000000" pitchFamily="18" charset="-128"/>
              </a:rPr>
              <a:t>採血</a:t>
            </a:r>
            <a:r>
              <a:rPr lang="ja-JP" altLang="ja-JP" sz="2000" dirty="0">
                <a:latin typeface="HGP明朝E" panose="02020900000000000000" pitchFamily="18" charset="-128"/>
                <a:ea typeface="HGP明朝E" panose="02020900000000000000" pitchFamily="18" charset="-128"/>
              </a:rPr>
              <a:t>を受ける幼児への説明に用いられるオノマトペには地域差が</a:t>
            </a:r>
            <a:r>
              <a:rPr lang="ja-JP" altLang="ja-JP" sz="2000" dirty="0" smtClean="0">
                <a:latin typeface="HGP明朝E" panose="02020900000000000000" pitchFamily="18" charset="-128"/>
                <a:ea typeface="HGP明朝E" panose="02020900000000000000" pitchFamily="18" charset="-128"/>
              </a:rPr>
              <a:t>見られな</a:t>
            </a:r>
            <a:r>
              <a:rPr lang="ja-JP" altLang="en-US" sz="2000" dirty="0" smtClean="0">
                <a:latin typeface="HGP明朝E" panose="02020900000000000000" pitchFamily="18" charset="-128"/>
                <a:ea typeface="HGP明朝E" panose="02020900000000000000" pitchFamily="18" charset="-128"/>
              </a:rPr>
              <a:t>いことが明らかとなった</a:t>
            </a:r>
            <a:endParaRPr lang="en-US" altLang="ja-JP" sz="2000" dirty="0" smtClean="0">
              <a:latin typeface="HGP明朝E" panose="02020900000000000000" pitchFamily="18" charset="-128"/>
              <a:ea typeface="HGP明朝E" panose="02020900000000000000" pitchFamily="18" charset="-128"/>
            </a:endParaRPr>
          </a:p>
          <a:p>
            <a:pPr marL="0" indent="0">
              <a:spcBef>
                <a:spcPts val="600"/>
              </a:spcBef>
              <a:spcAft>
                <a:spcPts val="0"/>
              </a:spcAft>
            </a:pPr>
            <a:r>
              <a:rPr lang="ja-JP" altLang="en-US" sz="2000" dirty="0">
                <a:latin typeface="HGP明朝E" panose="02020900000000000000" pitchFamily="18" charset="-128"/>
                <a:ea typeface="HGP明朝E" panose="02020900000000000000" pitchFamily="18" charset="-128"/>
              </a:rPr>
              <a:t>　</a:t>
            </a:r>
            <a:r>
              <a:rPr lang="ja-JP" altLang="ja-JP" sz="2000" dirty="0" smtClean="0">
                <a:latin typeface="HGP明朝E" panose="02020900000000000000" pitchFamily="18" charset="-128"/>
                <a:ea typeface="HGP明朝E" panose="02020900000000000000" pitchFamily="18" charset="-128"/>
              </a:rPr>
              <a:t>今後</a:t>
            </a:r>
            <a:r>
              <a:rPr lang="ja-JP" altLang="ja-JP" sz="2000" dirty="0">
                <a:latin typeface="HGP明朝E" panose="02020900000000000000" pitchFamily="18" charset="-128"/>
                <a:ea typeface="HGP明朝E" panose="02020900000000000000" pitchFamily="18" charset="-128"/>
              </a:rPr>
              <a:t>、今回得られた結果を基に採血を受ける幼児用説明モデルを作成し、介入研究を検討したい</a:t>
            </a:r>
            <a:r>
              <a:rPr lang="ja-JP" altLang="ja-JP" sz="2000" dirty="0" smtClean="0">
                <a:latin typeface="HGP明朝E" panose="02020900000000000000" pitchFamily="18" charset="-128"/>
                <a:ea typeface="HGP明朝E" panose="02020900000000000000" pitchFamily="18" charset="-128"/>
              </a:rPr>
              <a:t>。</a:t>
            </a:r>
            <a:endParaRPr lang="en-US" altLang="ja-JP" sz="2000" dirty="0" smtClean="0">
              <a:latin typeface="HGP明朝E" panose="02020900000000000000" pitchFamily="18" charset="-128"/>
              <a:ea typeface="HGP明朝E" panose="02020900000000000000" pitchFamily="18" charset="-128"/>
            </a:endParaRPr>
          </a:p>
        </p:txBody>
      </p:sp>
      <p:pic>
        <p:nvPicPr>
          <p:cNvPr id="24" name="Picture 2" descr="K:\学会発表\2013年\ICN\（携帯含む）QR_Code.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88844" y="24446903"/>
            <a:ext cx="1008112" cy="1008112"/>
          </a:xfrm>
          <a:prstGeom prst="rect">
            <a:avLst/>
          </a:prstGeom>
          <a:noFill/>
          <a:extLst>
            <a:ext uri="{909E8E84-426E-40DD-AFC4-6F175D3DCCD1}">
              <a14:hiddenFill xmlns:a14="http://schemas.microsoft.com/office/drawing/2010/main">
                <a:solidFill>
                  <a:srgbClr val="FFFFFF"/>
                </a:solidFill>
              </a14:hiddenFill>
            </a:ext>
          </a:extLst>
        </p:spPr>
      </p:pic>
      <p:sp>
        <p:nvSpPr>
          <p:cNvPr id="25" name="Line 1029"/>
          <p:cNvSpPr>
            <a:spLocks noChangeShapeType="1"/>
          </p:cNvSpPr>
          <p:nvPr/>
        </p:nvSpPr>
        <p:spPr bwMode="auto">
          <a:xfrm>
            <a:off x="558125" y="4644703"/>
            <a:ext cx="14941758" cy="0"/>
          </a:xfrm>
          <a:prstGeom prst="line">
            <a:avLst/>
          </a:prstGeom>
          <a:noFill/>
          <a:ln w="34290" cap="rnd">
            <a:solidFill>
              <a:schemeClr val="folHlink"/>
            </a:solidFill>
            <a:prstDash val="sysDot"/>
            <a:round/>
            <a:headEnd/>
            <a:tailEnd/>
          </a:ln>
        </p:spPr>
        <p:txBody>
          <a:bodyPr wrap="none" lIns="246888" tIns="123444" rIns="246888" bIns="123444" anchor="ctr"/>
          <a:lstStyle/>
          <a:p>
            <a:endParaRPr lang="ja-JP" altLang="en-US" dirty="0">
              <a:latin typeface="HG創英角ﾎﾟｯﾌﾟ体" pitchFamily="49" charset="-128"/>
              <a:ea typeface="HG創英角ﾎﾟｯﾌﾟ体" pitchFamily="49" charset="-128"/>
            </a:endParaRPr>
          </a:p>
        </p:txBody>
      </p:sp>
      <p:sp>
        <p:nvSpPr>
          <p:cNvPr id="26" name="Text Box 4"/>
          <p:cNvSpPr txBox="1">
            <a:spLocks noChangeArrowheads="1"/>
          </p:cNvSpPr>
          <p:nvPr/>
        </p:nvSpPr>
        <p:spPr bwMode="auto">
          <a:xfrm>
            <a:off x="540172" y="24421466"/>
            <a:ext cx="6010105" cy="1249573"/>
          </a:xfrm>
          <a:prstGeom prst="rect">
            <a:avLst/>
          </a:prstGeom>
          <a:noFill/>
          <a:ln>
            <a:noFill/>
          </a:ln>
          <a:extLst/>
        </p:spPr>
        <p:style>
          <a:lnRef idx="1">
            <a:schemeClr val="dk1"/>
          </a:lnRef>
          <a:fillRef idx="2">
            <a:schemeClr val="dk1"/>
          </a:fillRef>
          <a:effectRef idx="1">
            <a:schemeClr val="dk1"/>
          </a:effectRef>
          <a:fontRef idx="minor">
            <a:schemeClr val="dk1"/>
          </a:fontRef>
        </p:style>
        <p:txBody>
          <a:bodyPr wrap="square" lIns="246888" tIns="123444" rIns="246888" bIns="123444">
            <a:spAutoFit/>
          </a:bodyPr>
          <a:lstStyle>
            <a:lvl1pPr marL="265113" indent="-265113">
              <a:defRPr>
                <a:solidFill>
                  <a:schemeClr val="tx1"/>
                </a:solidFill>
                <a:latin typeface="Arial" charset="0"/>
              </a:defRPr>
            </a:lvl1pPr>
            <a:lvl2pPr marL="533400">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marL="0" indent="0">
              <a:spcBef>
                <a:spcPts val="600"/>
              </a:spcBef>
              <a:spcAft>
                <a:spcPts val="0"/>
              </a:spcAft>
            </a:pPr>
            <a:r>
              <a:rPr lang="ja-JP" altLang="en-US" sz="2000" dirty="0" smtClean="0">
                <a:latin typeface="HGP明朝E" pitchFamily="18" charset="-128"/>
                <a:ea typeface="HGP明朝E" pitchFamily="18" charset="-128"/>
              </a:rPr>
              <a:t>本研究</a:t>
            </a:r>
            <a:r>
              <a:rPr lang="ja-JP" altLang="en-US" sz="2000" dirty="0">
                <a:latin typeface="HGP明朝E" pitchFamily="18" charset="-128"/>
                <a:ea typeface="HGP明朝E" pitchFamily="18" charset="-128"/>
              </a:rPr>
              <a:t>は文部科研費</a:t>
            </a:r>
            <a:r>
              <a:rPr lang="en-US" altLang="ja-JP" sz="2000" dirty="0">
                <a:latin typeface="HGP明朝E" pitchFamily="18" charset="-128"/>
                <a:ea typeface="HGP明朝E" pitchFamily="18" charset="-128"/>
              </a:rPr>
              <a:t>#24660030</a:t>
            </a:r>
            <a:r>
              <a:rPr lang="ja-JP" altLang="en-US" sz="2000" dirty="0">
                <a:latin typeface="HGP明朝E" pitchFamily="18" charset="-128"/>
                <a:ea typeface="HGP明朝E" pitchFamily="18" charset="-128"/>
              </a:rPr>
              <a:t>の助成を受けて行った研究の一部で</a:t>
            </a:r>
            <a:r>
              <a:rPr lang="ja-JP" altLang="en-US" sz="2000" dirty="0" smtClean="0">
                <a:latin typeface="HGP明朝E" pitchFamily="18" charset="-128"/>
                <a:ea typeface="HGP明朝E" pitchFamily="18" charset="-128"/>
              </a:rPr>
              <a:t>ある。</a:t>
            </a:r>
            <a:endParaRPr lang="en-US" altLang="ja-JP" sz="2000" dirty="0">
              <a:solidFill>
                <a:srgbClr val="002060"/>
              </a:solidFill>
              <a:latin typeface="HGP明朝E" pitchFamily="18" charset="-128"/>
              <a:ea typeface="HGP明朝E" pitchFamily="18" charset="-128"/>
            </a:endParaRPr>
          </a:p>
          <a:p>
            <a:pPr marL="0" indent="0">
              <a:spcBef>
                <a:spcPts val="600"/>
              </a:spcBef>
              <a:spcAft>
                <a:spcPts val="0"/>
              </a:spcAft>
            </a:pPr>
            <a:r>
              <a:rPr lang="ja-JP" altLang="en-US" sz="2000" dirty="0" smtClean="0">
                <a:solidFill>
                  <a:srgbClr val="002060"/>
                </a:solidFill>
                <a:latin typeface="HGP明朝E" pitchFamily="18" charset="-128"/>
                <a:ea typeface="HGP明朝E" pitchFamily="18" charset="-128"/>
              </a:rPr>
              <a:t>（</a:t>
            </a:r>
            <a:r>
              <a:rPr lang="ja-JP" altLang="en-US" sz="2000" dirty="0">
                <a:solidFill>
                  <a:srgbClr val="002060"/>
                </a:solidFill>
                <a:latin typeface="HGP明朝E" pitchFamily="18" charset="-128"/>
                <a:ea typeface="HGP明朝E" pitchFamily="18" charset="-128"/>
              </a:rPr>
              <a:t>連絡</a:t>
            </a:r>
            <a:r>
              <a:rPr lang="ja-JP" altLang="en-US" sz="2000" dirty="0" smtClean="0">
                <a:solidFill>
                  <a:srgbClr val="002060"/>
                </a:solidFill>
                <a:latin typeface="HGP明朝E" pitchFamily="18" charset="-128"/>
                <a:ea typeface="HGP明朝E" pitchFamily="18" charset="-128"/>
              </a:rPr>
              <a:t>）石舘　美弥子　Ｅ</a:t>
            </a:r>
            <a:r>
              <a:rPr lang="en-US" altLang="ja-JP" sz="2000" dirty="0">
                <a:solidFill>
                  <a:srgbClr val="002060"/>
                </a:solidFill>
                <a:latin typeface="HGP明朝E" pitchFamily="18" charset="-128"/>
                <a:ea typeface="HGP明朝E" pitchFamily="18" charset="-128"/>
              </a:rPr>
              <a:t>-mail </a:t>
            </a:r>
            <a:r>
              <a:rPr lang="en-US" altLang="ja-JP" sz="2000" dirty="0" smtClean="0">
                <a:solidFill>
                  <a:srgbClr val="002060"/>
                </a:solidFill>
                <a:latin typeface="HGP明朝E" pitchFamily="18" charset="-128"/>
                <a:ea typeface="HGP明朝E" pitchFamily="18" charset="-128"/>
              </a:rPr>
              <a:t>mishidate@soei.ac.jp</a:t>
            </a:r>
            <a:endParaRPr lang="en-US" altLang="ja-JP" sz="2000" dirty="0">
              <a:solidFill>
                <a:srgbClr val="002060"/>
              </a:solidFill>
              <a:latin typeface="HGP明朝E" pitchFamily="18" charset="-128"/>
              <a:ea typeface="HGP明朝E" pitchFamily="18" charset="-128"/>
            </a:endParaRPr>
          </a:p>
        </p:txBody>
      </p:sp>
      <p:pic>
        <p:nvPicPr>
          <p:cNvPr id="28" name="図 27" descr="http://upload.wikimedia.org/wikipedia/commons/thumb/0/0a/Japanese_dialects-ja.png/400px-Japanese_dialects-ja.png">
            <a:hlinkClick r:id="rId5"/>
          </p:cNvPr>
          <p:cNvPicPr/>
          <p:nvPr/>
        </p:nvPicPr>
        <p:blipFill>
          <a:blip r:embed="rId6">
            <a:extLst>
              <a:ext uri="{28A0092B-C50C-407E-A947-70E740481C1C}">
                <a14:useLocalDpi xmlns:a14="http://schemas.microsoft.com/office/drawing/2010/main" val="0"/>
              </a:ext>
            </a:extLst>
          </a:blip>
          <a:srcRect/>
          <a:stretch>
            <a:fillRect/>
          </a:stretch>
        </p:blipFill>
        <p:spPr bwMode="auto">
          <a:xfrm>
            <a:off x="11654679" y="10426294"/>
            <a:ext cx="3385624" cy="3132051"/>
          </a:xfrm>
          <a:prstGeom prst="rect">
            <a:avLst/>
          </a:prstGeom>
          <a:noFill/>
          <a:ln>
            <a:noFill/>
          </a:ln>
        </p:spPr>
      </p:pic>
      <p:sp>
        <p:nvSpPr>
          <p:cNvPr id="29" name="Rectangle 1"/>
          <p:cNvSpPr>
            <a:spLocks noChangeArrowheads="1"/>
          </p:cNvSpPr>
          <p:nvPr/>
        </p:nvSpPr>
        <p:spPr bwMode="auto">
          <a:xfrm>
            <a:off x="11861575" y="13645703"/>
            <a:ext cx="344023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1800" b="1" dirty="0" smtClean="0">
                <a:solidFill>
                  <a:schemeClr val="tx1">
                    <a:lumMod val="50000"/>
                  </a:schemeClr>
                </a:solidFill>
                <a:latin typeface="ＭＳ 明朝" pitchFamily="17" charset="-128"/>
                <a:ea typeface="ＭＳ 明朝" pitchFamily="17" charset="-128"/>
                <a:cs typeface="Times New Roman" pitchFamily="18" charset="0"/>
              </a:rPr>
              <a:t>Figure</a:t>
            </a:r>
            <a:r>
              <a:rPr kumimoji="1" lang="ja-JP" altLang="en-US" sz="1800" b="1" i="0" u="none" strike="noStrike" cap="none" normalizeH="0" baseline="0" dirty="0" smtClean="0">
                <a:ln>
                  <a:noFill/>
                </a:ln>
                <a:solidFill>
                  <a:schemeClr val="tx1">
                    <a:lumMod val="50000"/>
                  </a:schemeClr>
                </a:solidFill>
                <a:effectLst/>
                <a:latin typeface="ＭＳ 明朝" pitchFamily="17" charset="-128"/>
                <a:ea typeface="ＭＳ 明朝" pitchFamily="17" charset="-128"/>
                <a:cs typeface="Times New Roman" pitchFamily="18" charset="0"/>
              </a:rPr>
              <a:t>１</a:t>
            </a:r>
            <a:r>
              <a:rPr lang="en-US" altLang="ja-JP" sz="1800" b="1" dirty="0">
                <a:solidFill>
                  <a:schemeClr val="tx1">
                    <a:lumMod val="50000"/>
                  </a:schemeClr>
                </a:solidFill>
                <a:latin typeface="ＭＳ 明朝" pitchFamily="17" charset="-128"/>
                <a:ea typeface="ＭＳ 明朝" pitchFamily="17" charset="-128"/>
                <a:cs typeface="Times New Roman" pitchFamily="18" charset="0"/>
              </a:rPr>
              <a:t>.</a:t>
            </a:r>
            <a:r>
              <a:rPr kumimoji="1" lang="en-US" altLang="ja-JP" sz="1800" b="1" i="0" u="none" strike="noStrike" cap="none" normalizeH="0" baseline="0" dirty="0" smtClean="0">
                <a:ln>
                  <a:noFill/>
                </a:ln>
                <a:solidFill>
                  <a:schemeClr val="tx1">
                    <a:lumMod val="50000"/>
                  </a:schemeClr>
                </a:solidFill>
                <a:effectLst/>
                <a:latin typeface="ＭＳ 明朝" pitchFamily="17" charset="-128"/>
                <a:ea typeface="ＭＳ 明朝" pitchFamily="17" charset="-128"/>
                <a:cs typeface="Times New Roman" pitchFamily="18" charset="0"/>
              </a:rPr>
              <a:t> </a:t>
            </a:r>
            <a:r>
              <a:rPr lang="ja-JP" altLang="en-US" sz="1800" b="1" dirty="0" smtClean="0">
                <a:solidFill>
                  <a:schemeClr val="tx1">
                    <a:lumMod val="50000"/>
                  </a:schemeClr>
                </a:solidFill>
                <a:latin typeface="ＭＳ 明朝" pitchFamily="17" charset="-128"/>
                <a:ea typeface="ＭＳ 明朝" pitchFamily="17" charset="-128"/>
                <a:cs typeface="Times New Roman" pitchFamily="18" charset="0"/>
              </a:rPr>
              <a:t>全日本方言区画図</a:t>
            </a:r>
            <a:endParaRPr kumimoji="1" lang="ja-JP" altLang="en-US" sz="1800" b="1" i="0" u="none" strike="noStrike" cap="none" normalizeH="0" baseline="0" dirty="0" smtClean="0">
              <a:ln>
                <a:noFill/>
              </a:ln>
              <a:solidFill>
                <a:schemeClr val="tx1">
                  <a:lumMod val="50000"/>
                </a:schemeClr>
              </a:solidFill>
              <a:effectLst/>
              <a:latin typeface="Arial" pitchFamily="34" charset="0"/>
              <a:cs typeface="ＭＳ Ｐゴシック" pitchFamily="50" charset="-128"/>
            </a:endParaRPr>
          </a:p>
        </p:txBody>
      </p:sp>
      <p:graphicFrame>
        <p:nvGraphicFramePr>
          <p:cNvPr id="30" name="表 29"/>
          <p:cNvGraphicFramePr>
            <a:graphicFrameLocks noGrp="1"/>
          </p:cNvGraphicFramePr>
          <p:nvPr>
            <p:extLst>
              <p:ext uri="{D42A27DB-BD31-4B8C-83A1-F6EECF244321}">
                <p14:modId xmlns:p14="http://schemas.microsoft.com/office/powerpoint/2010/main" val="1333610506"/>
              </p:ext>
            </p:extLst>
          </p:nvPr>
        </p:nvGraphicFramePr>
        <p:xfrm>
          <a:off x="6805076" y="6156871"/>
          <a:ext cx="3600192" cy="4537956"/>
        </p:xfrm>
        <a:graphic>
          <a:graphicData uri="http://schemas.openxmlformats.org/drawingml/2006/table">
            <a:tbl>
              <a:tblPr firstRow="1" firstCol="1" bandRow="1"/>
              <a:tblGrid>
                <a:gridCol w="694759"/>
                <a:gridCol w="1105755"/>
                <a:gridCol w="771769"/>
                <a:gridCol w="1027909"/>
              </a:tblGrid>
              <a:tr h="226538">
                <a:tc>
                  <a:txBody>
                    <a:bodyPr/>
                    <a:lstStyle/>
                    <a:p>
                      <a:pPr algn="ctr">
                        <a:spcAft>
                          <a:spcPts val="0"/>
                        </a:spcAft>
                      </a:pPr>
                      <a:r>
                        <a:rPr lang="en-US" sz="1400" kern="100" dirty="0">
                          <a:effectLst/>
                          <a:latin typeface="Century"/>
                          <a:ea typeface="ＭＳ 明朝"/>
                          <a:cs typeface="Times New Roman"/>
                        </a:rPr>
                        <a:t> </a:t>
                      </a:r>
                      <a:endParaRPr lang="ja-JP" sz="1600" kern="100" dirty="0">
                        <a:effectLst/>
                        <a:latin typeface="Century"/>
                        <a:ea typeface="ＭＳ 明朝"/>
                        <a:cs typeface="Times New Roman"/>
                      </a:endParaRPr>
                    </a:p>
                  </a:txBody>
                  <a:tcPr marL="68580" marR="68580" marT="0" marB="0">
                    <a:lnL>
                      <a:noFill/>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100">
                          <a:effectLst/>
                          <a:latin typeface="Century"/>
                          <a:ea typeface="ＭＳ 明朝"/>
                          <a:cs typeface="Times New Roman"/>
                        </a:rPr>
                        <a:t> </a:t>
                      </a:r>
                      <a:endParaRPr lang="ja-JP" sz="1600" kern="100">
                        <a:effectLst/>
                        <a:latin typeface="Century"/>
                        <a:ea typeface="ＭＳ 明朝"/>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400" kern="100">
                          <a:effectLst/>
                          <a:latin typeface="Century"/>
                          <a:ea typeface="ＭＳ 明朝"/>
                          <a:cs typeface="Times New Roman"/>
                        </a:rPr>
                        <a:t>人数</a:t>
                      </a:r>
                      <a:endParaRPr lang="ja-JP" sz="1600" kern="100">
                        <a:effectLst/>
                        <a:latin typeface="Century"/>
                        <a:ea typeface="ＭＳ 明朝"/>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400" kern="100">
                          <a:effectLst/>
                          <a:latin typeface="Century"/>
                          <a:ea typeface="ＭＳ 明朝"/>
                          <a:cs typeface="Times New Roman"/>
                        </a:rPr>
                        <a:t>割合</a:t>
                      </a:r>
                      <a:endParaRPr lang="ja-JP" sz="1600" kern="100">
                        <a:effectLst/>
                        <a:latin typeface="Century"/>
                        <a:ea typeface="ＭＳ 明朝"/>
                        <a:cs typeface="Times New Roman"/>
                      </a:endParaRPr>
                    </a:p>
                  </a:txBody>
                  <a:tcPr marL="68580" marR="68580" marT="0" marB="0">
                    <a:lnL w="12700" cap="flat" cmpd="sng" algn="ctr">
                      <a:solidFill>
                        <a:srgbClr val="FFFFFF"/>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0356">
                <a:tc>
                  <a:txBody>
                    <a:bodyPr/>
                    <a:lstStyle/>
                    <a:p>
                      <a:pPr algn="just">
                        <a:spcAft>
                          <a:spcPts val="0"/>
                        </a:spcAft>
                      </a:pPr>
                      <a:r>
                        <a:rPr lang="ja-JP" sz="1400" kern="100">
                          <a:effectLst/>
                          <a:latin typeface="Century"/>
                          <a:ea typeface="ＭＳ 明朝"/>
                          <a:cs typeface="Times New Roman"/>
                        </a:rPr>
                        <a:t>性別</a:t>
                      </a:r>
                      <a:endParaRPr lang="ja-JP" sz="1600" kern="100">
                        <a:effectLst/>
                        <a:latin typeface="Century"/>
                        <a:ea typeface="ＭＳ 明朝"/>
                        <a:cs typeface="Times New Roman"/>
                      </a:endParaRPr>
                    </a:p>
                  </a:txBody>
                  <a:tcPr marL="68580" marR="68580" marT="0" marB="0">
                    <a:lnL>
                      <a:noFill/>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400" kern="100" dirty="0">
                          <a:effectLst/>
                          <a:latin typeface="Century"/>
                          <a:ea typeface="ＭＳ 明朝"/>
                          <a:cs typeface="Times New Roman"/>
                        </a:rPr>
                        <a:t>男</a:t>
                      </a:r>
                      <a:endParaRPr lang="ja-JP" sz="1600" kern="100" dirty="0">
                        <a:effectLst/>
                        <a:latin typeface="Century"/>
                        <a:ea typeface="ＭＳ 明朝"/>
                        <a:cs typeface="Times New Roman"/>
                      </a:endParaRPr>
                    </a:p>
                    <a:p>
                      <a:pPr algn="just">
                        <a:spcAft>
                          <a:spcPts val="0"/>
                        </a:spcAft>
                      </a:pPr>
                      <a:r>
                        <a:rPr lang="ja-JP" sz="1400" kern="100" dirty="0">
                          <a:effectLst/>
                          <a:latin typeface="Century"/>
                          <a:ea typeface="ＭＳ 明朝"/>
                          <a:cs typeface="Times New Roman"/>
                        </a:rPr>
                        <a:t>女</a:t>
                      </a:r>
                      <a:endParaRPr lang="ja-JP" sz="1600" kern="100" dirty="0">
                        <a:effectLst/>
                        <a:latin typeface="Century"/>
                        <a:ea typeface="ＭＳ 明朝"/>
                        <a:cs typeface="Times New Roman"/>
                      </a:endParaRPr>
                    </a:p>
                    <a:p>
                      <a:pPr algn="just">
                        <a:spcAft>
                          <a:spcPts val="0"/>
                        </a:spcAft>
                      </a:pPr>
                      <a:r>
                        <a:rPr lang="ja-JP" sz="1400" kern="100" dirty="0">
                          <a:effectLst/>
                          <a:latin typeface="Century"/>
                          <a:ea typeface="ＭＳ 明朝"/>
                          <a:cs typeface="Times New Roman"/>
                        </a:rPr>
                        <a:t>無回答</a:t>
                      </a:r>
                      <a:endParaRPr lang="ja-JP" sz="1600" kern="100" dirty="0">
                        <a:effectLst/>
                        <a:latin typeface="Century"/>
                        <a:ea typeface="ＭＳ 明朝"/>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400" kern="100" dirty="0">
                          <a:effectLst/>
                          <a:latin typeface="Century"/>
                          <a:ea typeface="ＭＳ 明朝"/>
                          <a:cs typeface="Times New Roman"/>
                        </a:rPr>
                        <a:t>42</a:t>
                      </a:r>
                      <a:r>
                        <a:rPr lang="ja-JP" sz="1400" kern="100" dirty="0">
                          <a:effectLst/>
                          <a:latin typeface="Century"/>
                          <a:ea typeface="ＭＳ 明朝"/>
                          <a:cs typeface="Times New Roman"/>
                        </a:rPr>
                        <a:t>名</a:t>
                      </a:r>
                      <a:endParaRPr lang="ja-JP" sz="1600" kern="100" dirty="0">
                        <a:effectLst/>
                        <a:latin typeface="Century"/>
                        <a:ea typeface="ＭＳ 明朝"/>
                        <a:cs typeface="Times New Roman"/>
                      </a:endParaRPr>
                    </a:p>
                    <a:p>
                      <a:pPr algn="r">
                        <a:spcAft>
                          <a:spcPts val="0"/>
                        </a:spcAft>
                      </a:pPr>
                      <a:r>
                        <a:rPr lang="en-US" sz="1400" kern="100" dirty="0">
                          <a:effectLst/>
                          <a:latin typeface="Century"/>
                          <a:ea typeface="ＭＳ 明朝"/>
                          <a:cs typeface="Times New Roman"/>
                        </a:rPr>
                        <a:t>182</a:t>
                      </a:r>
                      <a:r>
                        <a:rPr lang="ja-JP" sz="1400" kern="100" dirty="0">
                          <a:effectLst/>
                          <a:latin typeface="Century"/>
                          <a:ea typeface="ＭＳ 明朝"/>
                          <a:cs typeface="Times New Roman"/>
                        </a:rPr>
                        <a:t>名</a:t>
                      </a:r>
                      <a:endParaRPr lang="ja-JP" sz="1600" kern="100" dirty="0">
                        <a:effectLst/>
                        <a:latin typeface="Century"/>
                        <a:ea typeface="ＭＳ 明朝"/>
                        <a:cs typeface="Times New Roman"/>
                      </a:endParaRPr>
                    </a:p>
                    <a:p>
                      <a:pPr algn="r">
                        <a:spcAft>
                          <a:spcPts val="0"/>
                        </a:spcAft>
                      </a:pPr>
                      <a:r>
                        <a:rPr lang="en-US" sz="1400" kern="100" dirty="0">
                          <a:effectLst/>
                          <a:latin typeface="Century"/>
                          <a:ea typeface="ＭＳ 明朝"/>
                          <a:cs typeface="Times New Roman"/>
                        </a:rPr>
                        <a:t>5</a:t>
                      </a:r>
                      <a:r>
                        <a:rPr lang="ja-JP" sz="1400" kern="100" dirty="0">
                          <a:effectLst/>
                          <a:latin typeface="Century"/>
                          <a:ea typeface="ＭＳ 明朝"/>
                          <a:cs typeface="Times New Roman"/>
                        </a:rPr>
                        <a:t>名</a:t>
                      </a:r>
                      <a:endParaRPr lang="ja-JP" sz="1600" kern="100" dirty="0">
                        <a:effectLst/>
                        <a:latin typeface="Century"/>
                        <a:ea typeface="ＭＳ 明朝"/>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ja-JP" sz="1400" kern="100" dirty="0">
                          <a:effectLst/>
                          <a:latin typeface="Century"/>
                          <a:ea typeface="ＭＳ 明朝"/>
                          <a:cs typeface="Times New Roman"/>
                        </a:rPr>
                        <a:t>（</a:t>
                      </a:r>
                      <a:r>
                        <a:rPr lang="en-US" sz="1400" kern="100" dirty="0">
                          <a:effectLst/>
                          <a:latin typeface="Century"/>
                          <a:ea typeface="ＭＳ 明朝"/>
                          <a:cs typeface="Times New Roman"/>
                        </a:rPr>
                        <a:t>18.3%</a:t>
                      </a:r>
                      <a:r>
                        <a:rPr lang="ja-JP" sz="1400" kern="100" dirty="0">
                          <a:effectLst/>
                          <a:latin typeface="Century"/>
                          <a:ea typeface="ＭＳ 明朝"/>
                          <a:cs typeface="Times New Roman"/>
                        </a:rPr>
                        <a:t>）</a:t>
                      </a:r>
                      <a:endParaRPr lang="ja-JP" sz="1600" kern="100" dirty="0">
                        <a:effectLst/>
                        <a:latin typeface="Century"/>
                        <a:ea typeface="ＭＳ 明朝"/>
                        <a:cs typeface="Times New Roman"/>
                      </a:endParaRPr>
                    </a:p>
                    <a:p>
                      <a:pPr algn="r">
                        <a:spcAft>
                          <a:spcPts val="0"/>
                        </a:spcAft>
                      </a:pPr>
                      <a:r>
                        <a:rPr lang="ja-JP" sz="1400" kern="100" dirty="0">
                          <a:effectLst/>
                          <a:latin typeface="Century"/>
                          <a:ea typeface="ＭＳ 明朝"/>
                          <a:cs typeface="Times New Roman"/>
                        </a:rPr>
                        <a:t>（</a:t>
                      </a:r>
                      <a:r>
                        <a:rPr lang="en-US" sz="1400" kern="100" dirty="0">
                          <a:effectLst/>
                          <a:latin typeface="Century"/>
                          <a:ea typeface="ＭＳ 明朝"/>
                          <a:cs typeface="Times New Roman"/>
                        </a:rPr>
                        <a:t>79.5%</a:t>
                      </a:r>
                      <a:r>
                        <a:rPr lang="ja-JP" sz="1400" kern="100" dirty="0">
                          <a:effectLst/>
                          <a:latin typeface="Century"/>
                          <a:ea typeface="ＭＳ 明朝"/>
                          <a:cs typeface="Times New Roman"/>
                        </a:rPr>
                        <a:t>）</a:t>
                      </a:r>
                      <a:endParaRPr lang="ja-JP" sz="1600" kern="100" dirty="0">
                        <a:effectLst/>
                        <a:latin typeface="Century"/>
                        <a:ea typeface="ＭＳ 明朝"/>
                        <a:cs typeface="Times New Roman"/>
                      </a:endParaRPr>
                    </a:p>
                    <a:p>
                      <a:pPr algn="r">
                        <a:spcAft>
                          <a:spcPts val="0"/>
                        </a:spcAft>
                      </a:pPr>
                      <a:r>
                        <a:rPr lang="ja-JP" sz="1400" kern="100" dirty="0">
                          <a:effectLst/>
                          <a:latin typeface="Century"/>
                          <a:ea typeface="ＭＳ 明朝"/>
                          <a:cs typeface="Times New Roman"/>
                        </a:rPr>
                        <a:t>（</a:t>
                      </a:r>
                      <a:r>
                        <a:rPr lang="en-US" sz="1400" kern="100" dirty="0">
                          <a:effectLst/>
                          <a:latin typeface="Century"/>
                          <a:ea typeface="ＭＳ 明朝"/>
                          <a:cs typeface="Times New Roman"/>
                        </a:rPr>
                        <a:t>2.2%</a:t>
                      </a:r>
                      <a:r>
                        <a:rPr lang="ja-JP" sz="1400" kern="100" dirty="0">
                          <a:effectLst/>
                          <a:latin typeface="Century"/>
                          <a:ea typeface="ＭＳ 明朝"/>
                          <a:cs typeface="Times New Roman"/>
                        </a:rPr>
                        <a:t>）</a:t>
                      </a:r>
                      <a:endParaRPr lang="ja-JP" sz="1600" kern="100" dirty="0">
                        <a:effectLst/>
                        <a:latin typeface="Century"/>
                        <a:ea typeface="ＭＳ 明朝"/>
                        <a:cs typeface="Times New Roman"/>
                      </a:endParaRPr>
                    </a:p>
                  </a:txBody>
                  <a:tcPr marL="68580" marR="68580" marT="0" marB="0">
                    <a:lnL w="12700" cap="flat" cmpd="sng" algn="ctr">
                      <a:solidFill>
                        <a:srgbClr val="FFFFFF"/>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31582">
                <a:tc>
                  <a:txBody>
                    <a:bodyPr/>
                    <a:lstStyle/>
                    <a:p>
                      <a:pPr algn="just">
                        <a:spcAft>
                          <a:spcPts val="0"/>
                        </a:spcAft>
                      </a:pPr>
                      <a:r>
                        <a:rPr lang="ja-JP" sz="1400" kern="100">
                          <a:effectLst/>
                          <a:latin typeface="Century"/>
                          <a:ea typeface="ＭＳ 明朝"/>
                          <a:cs typeface="Times New Roman"/>
                        </a:rPr>
                        <a:t>年齢</a:t>
                      </a:r>
                      <a:endParaRPr lang="ja-JP" sz="1600" kern="100">
                        <a:effectLst/>
                        <a:latin typeface="Century"/>
                        <a:ea typeface="ＭＳ 明朝"/>
                        <a:cs typeface="Times New Roman"/>
                      </a:endParaRPr>
                    </a:p>
                    <a:p>
                      <a:pPr algn="just">
                        <a:spcAft>
                          <a:spcPts val="0"/>
                        </a:spcAft>
                      </a:pPr>
                      <a:r>
                        <a:rPr lang="en-US" sz="1400" kern="100">
                          <a:effectLst/>
                          <a:latin typeface="Century"/>
                          <a:ea typeface="ＭＳ 明朝"/>
                          <a:cs typeface="Times New Roman"/>
                        </a:rPr>
                        <a:t> </a:t>
                      </a:r>
                      <a:endParaRPr lang="ja-JP" sz="1600" kern="100">
                        <a:effectLst/>
                        <a:latin typeface="Century"/>
                        <a:ea typeface="ＭＳ 明朝"/>
                        <a:cs typeface="Times New Roman"/>
                      </a:endParaRPr>
                    </a:p>
                  </a:txBody>
                  <a:tcPr marL="68580" marR="68580" marT="0" marB="0">
                    <a:lnL>
                      <a:noFill/>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400" kern="100">
                          <a:effectLst/>
                          <a:latin typeface="Century"/>
                          <a:ea typeface="ＭＳ 明朝"/>
                          <a:cs typeface="Times New Roman"/>
                        </a:rPr>
                        <a:t>20</a:t>
                      </a:r>
                      <a:r>
                        <a:rPr lang="ja-JP" sz="1400" kern="100">
                          <a:effectLst/>
                          <a:latin typeface="Century"/>
                          <a:ea typeface="ＭＳ 明朝"/>
                          <a:cs typeface="Times New Roman"/>
                        </a:rPr>
                        <a:t>歳代</a:t>
                      </a:r>
                      <a:endParaRPr lang="ja-JP" sz="1600" kern="100">
                        <a:effectLst/>
                        <a:latin typeface="Century"/>
                        <a:ea typeface="ＭＳ 明朝"/>
                        <a:cs typeface="Times New Roman"/>
                      </a:endParaRPr>
                    </a:p>
                    <a:p>
                      <a:pPr algn="l">
                        <a:spcAft>
                          <a:spcPts val="0"/>
                        </a:spcAft>
                      </a:pPr>
                      <a:r>
                        <a:rPr lang="en-US" sz="1400" kern="100">
                          <a:effectLst/>
                          <a:latin typeface="Century"/>
                          <a:ea typeface="ＭＳ 明朝"/>
                          <a:cs typeface="Times New Roman"/>
                        </a:rPr>
                        <a:t>30</a:t>
                      </a:r>
                      <a:r>
                        <a:rPr lang="ja-JP" sz="1400" kern="100">
                          <a:effectLst/>
                          <a:latin typeface="Century"/>
                          <a:ea typeface="ＭＳ 明朝"/>
                          <a:cs typeface="Times New Roman"/>
                        </a:rPr>
                        <a:t>歳代</a:t>
                      </a:r>
                      <a:endParaRPr lang="ja-JP" sz="1600" kern="100">
                        <a:effectLst/>
                        <a:latin typeface="Century"/>
                        <a:ea typeface="ＭＳ 明朝"/>
                        <a:cs typeface="Times New Roman"/>
                      </a:endParaRPr>
                    </a:p>
                    <a:p>
                      <a:pPr algn="l">
                        <a:spcAft>
                          <a:spcPts val="0"/>
                        </a:spcAft>
                      </a:pPr>
                      <a:r>
                        <a:rPr lang="en-US" sz="1400" kern="100">
                          <a:effectLst/>
                          <a:latin typeface="Century"/>
                          <a:ea typeface="ＭＳ 明朝"/>
                          <a:cs typeface="Times New Roman"/>
                        </a:rPr>
                        <a:t>40</a:t>
                      </a:r>
                      <a:r>
                        <a:rPr lang="ja-JP" sz="1400" kern="100">
                          <a:effectLst/>
                          <a:latin typeface="Century"/>
                          <a:ea typeface="ＭＳ 明朝"/>
                          <a:cs typeface="Times New Roman"/>
                        </a:rPr>
                        <a:t>歳代</a:t>
                      </a:r>
                      <a:endParaRPr lang="ja-JP" sz="1600" kern="100">
                        <a:effectLst/>
                        <a:latin typeface="Century"/>
                        <a:ea typeface="ＭＳ 明朝"/>
                        <a:cs typeface="Times New Roman"/>
                      </a:endParaRPr>
                    </a:p>
                    <a:p>
                      <a:pPr algn="l">
                        <a:spcAft>
                          <a:spcPts val="0"/>
                        </a:spcAft>
                      </a:pPr>
                      <a:r>
                        <a:rPr lang="en-US" sz="1400" kern="100">
                          <a:effectLst/>
                          <a:latin typeface="Century"/>
                          <a:ea typeface="ＭＳ 明朝"/>
                          <a:cs typeface="Times New Roman"/>
                        </a:rPr>
                        <a:t>50</a:t>
                      </a:r>
                      <a:r>
                        <a:rPr lang="ja-JP" sz="1400" kern="100">
                          <a:effectLst/>
                          <a:latin typeface="Century"/>
                          <a:ea typeface="ＭＳ 明朝"/>
                          <a:cs typeface="Times New Roman"/>
                        </a:rPr>
                        <a:t>歳以上</a:t>
                      </a:r>
                      <a:endParaRPr lang="ja-JP" sz="1600" kern="100">
                        <a:effectLst/>
                        <a:latin typeface="Century"/>
                        <a:ea typeface="ＭＳ 明朝"/>
                        <a:cs typeface="Times New Roman"/>
                      </a:endParaRPr>
                    </a:p>
                    <a:p>
                      <a:pPr algn="just">
                        <a:spcAft>
                          <a:spcPts val="0"/>
                        </a:spcAft>
                      </a:pPr>
                      <a:r>
                        <a:rPr lang="ja-JP" sz="1400" kern="100">
                          <a:effectLst/>
                          <a:latin typeface="Century"/>
                          <a:ea typeface="ＭＳ 明朝"/>
                          <a:cs typeface="Times New Roman"/>
                        </a:rPr>
                        <a:t>無回答</a:t>
                      </a:r>
                      <a:endParaRPr lang="ja-JP" sz="1600" kern="100">
                        <a:effectLst/>
                        <a:latin typeface="Century"/>
                        <a:ea typeface="ＭＳ 明朝"/>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400" kern="100" dirty="0">
                          <a:effectLst/>
                          <a:latin typeface="Century"/>
                          <a:ea typeface="ＭＳ 明朝"/>
                          <a:cs typeface="Times New Roman"/>
                        </a:rPr>
                        <a:t>62</a:t>
                      </a:r>
                      <a:r>
                        <a:rPr lang="ja-JP" sz="1400" kern="100" dirty="0">
                          <a:effectLst/>
                          <a:latin typeface="Century"/>
                          <a:ea typeface="ＭＳ 明朝"/>
                          <a:cs typeface="Times New Roman"/>
                        </a:rPr>
                        <a:t>名</a:t>
                      </a:r>
                      <a:endParaRPr lang="ja-JP" sz="1600" kern="100" dirty="0">
                        <a:effectLst/>
                        <a:latin typeface="Century"/>
                        <a:ea typeface="ＭＳ 明朝"/>
                        <a:cs typeface="Times New Roman"/>
                      </a:endParaRPr>
                    </a:p>
                    <a:p>
                      <a:pPr algn="r">
                        <a:spcAft>
                          <a:spcPts val="0"/>
                        </a:spcAft>
                      </a:pPr>
                      <a:r>
                        <a:rPr lang="en-US" sz="1400" kern="100" dirty="0">
                          <a:effectLst/>
                          <a:latin typeface="Century"/>
                          <a:ea typeface="ＭＳ 明朝"/>
                          <a:cs typeface="Times New Roman"/>
                        </a:rPr>
                        <a:t>73</a:t>
                      </a:r>
                      <a:r>
                        <a:rPr lang="ja-JP" sz="1400" kern="100" dirty="0">
                          <a:effectLst/>
                          <a:latin typeface="Century"/>
                          <a:ea typeface="ＭＳ 明朝"/>
                          <a:cs typeface="Times New Roman"/>
                        </a:rPr>
                        <a:t>名</a:t>
                      </a:r>
                      <a:endParaRPr lang="ja-JP" sz="1600" kern="100" dirty="0">
                        <a:effectLst/>
                        <a:latin typeface="Century"/>
                        <a:ea typeface="ＭＳ 明朝"/>
                        <a:cs typeface="Times New Roman"/>
                      </a:endParaRPr>
                    </a:p>
                    <a:p>
                      <a:pPr algn="r">
                        <a:spcAft>
                          <a:spcPts val="0"/>
                        </a:spcAft>
                      </a:pPr>
                      <a:r>
                        <a:rPr lang="en-US" sz="1400" kern="100" dirty="0">
                          <a:effectLst/>
                          <a:latin typeface="Century"/>
                          <a:ea typeface="ＭＳ 明朝"/>
                          <a:cs typeface="Times New Roman"/>
                        </a:rPr>
                        <a:t>61</a:t>
                      </a:r>
                      <a:r>
                        <a:rPr lang="ja-JP" sz="1400" kern="100" dirty="0">
                          <a:effectLst/>
                          <a:latin typeface="Century"/>
                          <a:ea typeface="ＭＳ 明朝"/>
                          <a:cs typeface="Times New Roman"/>
                        </a:rPr>
                        <a:t>名</a:t>
                      </a:r>
                      <a:endParaRPr lang="ja-JP" sz="1600" kern="100" dirty="0">
                        <a:effectLst/>
                        <a:latin typeface="Century"/>
                        <a:ea typeface="ＭＳ 明朝"/>
                        <a:cs typeface="Times New Roman"/>
                      </a:endParaRPr>
                    </a:p>
                    <a:p>
                      <a:pPr algn="r">
                        <a:spcAft>
                          <a:spcPts val="0"/>
                        </a:spcAft>
                      </a:pPr>
                      <a:r>
                        <a:rPr lang="en-US" sz="1400" kern="100" dirty="0">
                          <a:effectLst/>
                          <a:latin typeface="Century"/>
                          <a:ea typeface="ＭＳ 明朝"/>
                          <a:cs typeface="Times New Roman"/>
                        </a:rPr>
                        <a:t>27</a:t>
                      </a:r>
                      <a:r>
                        <a:rPr lang="ja-JP" sz="1400" kern="100" dirty="0">
                          <a:effectLst/>
                          <a:latin typeface="Century"/>
                          <a:ea typeface="ＭＳ 明朝"/>
                          <a:cs typeface="Times New Roman"/>
                        </a:rPr>
                        <a:t>名</a:t>
                      </a:r>
                      <a:endParaRPr lang="ja-JP" sz="1600" kern="100" dirty="0">
                        <a:effectLst/>
                        <a:latin typeface="Century"/>
                        <a:ea typeface="ＭＳ 明朝"/>
                        <a:cs typeface="Times New Roman"/>
                      </a:endParaRPr>
                    </a:p>
                    <a:p>
                      <a:pPr algn="r">
                        <a:spcAft>
                          <a:spcPts val="0"/>
                        </a:spcAft>
                      </a:pPr>
                      <a:r>
                        <a:rPr lang="en-US" sz="1400" kern="100" dirty="0">
                          <a:effectLst/>
                          <a:latin typeface="Century"/>
                          <a:ea typeface="ＭＳ 明朝"/>
                          <a:cs typeface="Times New Roman"/>
                        </a:rPr>
                        <a:t>6</a:t>
                      </a:r>
                      <a:r>
                        <a:rPr lang="ja-JP" sz="1400" kern="100" dirty="0">
                          <a:effectLst/>
                          <a:latin typeface="Century"/>
                          <a:ea typeface="ＭＳ 明朝"/>
                          <a:cs typeface="Times New Roman"/>
                        </a:rPr>
                        <a:t>名</a:t>
                      </a:r>
                      <a:endParaRPr lang="ja-JP" sz="1600" kern="100" dirty="0">
                        <a:effectLst/>
                        <a:latin typeface="Century"/>
                        <a:ea typeface="ＭＳ 明朝"/>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ja-JP" sz="1400" kern="100" dirty="0">
                          <a:effectLst/>
                          <a:latin typeface="Century"/>
                          <a:ea typeface="ＭＳ 明朝"/>
                          <a:cs typeface="Times New Roman"/>
                        </a:rPr>
                        <a:t>（</a:t>
                      </a:r>
                      <a:r>
                        <a:rPr lang="en-US" sz="1400" kern="100" dirty="0">
                          <a:effectLst/>
                          <a:latin typeface="Century"/>
                          <a:ea typeface="ＭＳ 明朝"/>
                          <a:cs typeface="Times New Roman"/>
                        </a:rPr>
                        <a:t>27.1</a:t>
                      </a:r>
                      <a:r>
                        <a:rPr lang="ja-JP" sz="1400" kern="100" dirty="0">
                          <a:effectLst/>
                          <a:latin typeface="Century"/>
                          <a:ea typeface="ＭＳ 明朝"/>
                          <a:cs typeface="Times New Roman"/>
                        </a:rPr>
                        <a:t>％）</a:t>
                      </a:r>
                      <a:endParaRPr lang="ja-JP" sz="1600" kern="100" dirty="0">
                        <a:effectLst/>
                        <a:latin typeface="Century"/>
                        <a:ea typeface="ＭＳ 明朝"/>
                        <a:cs typeface="Times New Roman"/>
                      </a:endParaRPr>
                    </a:p>
                    <a:p>
                      <a:pPr algn="r">
                        <a:spcAft>
                          <a:spcPts val="0"/>
                        </a:spcAft>
                      </a:pPr>
                      <a:r>
                        <a:rPr lang="ja-JP" sz="1400" kern="100" dirty="0">
                          <a:effectLst/>
                          <a:latin typeface="Century"/>
                          <a:ea typeface="ＭＳ 明朝"/>
                          <a:cs typeface="Times New Roman"/>
                        </a:rPr>
                        <a:t>（</a:t>
                      </a:r>
                      <a:r>
                        <a:rPr lang="en-US" sz="1400" kern="100" dirty="0">
                          <a:effectLst/>
                          <a:latin typeface="Century"/>
                          <a:ea typeface="ＭＳ 明朝"/>
                          <a:cs typeface="Times New Roman"/>
                        </a:rPr>
                        <a:t>31.9</a:t>
                      </a:r>
                      <a:r>
                        <a:rPr lang="ja-JP" sz="1400" kern="100" dirty="0">
                          <a:effectLst/>
                          <a:latin typeface="Century"/>
                          <a:ea typeface="ＭＳ 明朝"/>
                          <a:cs typeface="Times New Roman"/>
                        </a:rPr>
                        <a:t>％）</a:t>
                      </a:r>
                      <a:endParaRPr lang="ja-JP" sz="1600" kern="100" dirty="0">
                        <a:effectLst/>
                        <a:latin typeface="Century"/>
                        <a:ea typeface="ＭＳ 明朝"/>
                        <a:cs typeface="Times New Roman"/>
                      </a:endParaRPr>
                    </a:p>
                    <a:p>
                      <a:pPr algn="r">
                        <a:spcAft>
                          <a:spcPts val="0"/>
                        </a:spcAft>
                      </a:pPr>
                      <a:r>
                        <a:rPr lang="ja-JP" sz="1400" kern="100" dirty="0">
                          <a:effectLst/>
                          <a:latin typeface="Century"/>
                          <a:ea typeface="ＭＳ 明朝"/>
                          <a:cs typeface="Times New Roman"/>
                        </a:rPr>
                        <a:t>（</a:t>
                      </a:r>
                      <a:r>
                        <a:rPr lang="en-US" sz="1400" kern="100" dirty="0">
                          <a:effectLst/>
                          <a:latin typeface="Century"/>
                          <a:ea typeface="ＭＳ 明朝"/>
                          <a:cs typeface="Times New Roman"/>
                        </a:rPr>
                        <a:t>26.6</a:t>
                      </a:r>
                      <a:r>
                        <a:rPr lang="ja-JP" sz="1400" kern="100" dirty="0">
                          <a:effectLst/>
                          <a:latin typeface="Century"/>
                          <a:ea typeface="ＭＳ 明朝"/>
                          <a:cs typeface="Times New Roman"/>
                        </a:rPr>
                        <a:t>％）</a:t>
                      </a:r>
                      <a:endParaRPr lang="ja-JP" sz="1600" kern="100" dirty="0">
                        <a:effectLst/>
                        <a:latin typeface="Century"/>
                        <a:ea typeface="ＭＳ 明朝"/>
                        <a:cs typeface="Times New Roman"/>
                      </a:endParaRPr>
                    </a:p>
                    <a:p>
                      <a:pPr algn="r">
                        <a:spcAft>
                          <a:spcPts val="0"/>
                        </a:spcAft>
                      </a:pPr>
                      <a:r>
                        <a:rPr lang="ja-JP" sz="1400" kern="100" dirty="0">
                          <a:effectLst/>
                          <a:latin typeface="Century"/>
                          <a:ea typeface="ＭＳ 明朝"/>
                          <a:cs typeface="Times New Roman"/>
                        </a:rPr>
                        <a:t>（</a:t>
                      </a:r>
                      <a:r>
                        <a:rPr lang="en-US" sz="1400" kern="100" dirty="0">
                          <a:effectLst/>
                          <a:latin typeface="Century"/>
                          <a:ea typeface="ＭＳ 明朝"/>
                          <a:cs typeface="Times New Roman"/>
                        </a:rPr>
                        <a:t>11.8</a:t>
                      </a:r>
                      <a:r>
                        <a:rPr lang="ja-JP" sz="1400" kern="100" dirty="0">
                          <a:effectLst/>
                          <a:latin typeface="Century"/>
                          <a:ea typeface="ＭＳ 明朝"/>
                          <a:cs typeface="Times New Roman"/>
                        </a:rPr>
                        <a:t>％）</a:t>
                      </a:r>
                      <a:endParaRPr lang="ja-JP" sz="1600" kern="100" dirty="0">
                        <a:effectLst/>
                        <a:latin typeface="Century"/>
                        <a:ea typeface="ＭＳ 明朝"/>
                        <a:cs typeface="Times New Roman"/>
                      </a:endParaRPr>
                    </a:p>
                    <a:p>
                      <a:pPr algn="r">
                        <a:spcAft>
                          <a:spcPts val="0"/>
                        </a:spcAft>
                      </a:pPr>
                      <a:r>
                        <a:rPr lang="ja-JP" sz="1400" kern="100" dirty="0">
                          <a:effectLst/>
                          <a:latin typeface="Century"/>
                          <a:ea typeface="ＭＳ 明朝"/>
                          <a:cs typeface="Times New Roman"/>
                        </a:rPr>
                        <a:t>（</a:t>
                      </a:r>
                      <a:r>
                        <a:rPr lang="en-US" sz="1400" kern="100" dirty="0">
                          <a:effectLst/>
                          <a:latin typeface="Century"/>
                          <a:ea typeface="ＭＳ 明朝"/>
                          <a:cs typeface="Times New Roman"/>
                        </a:rPr>
                        <a:t>2.6</a:t>
                      </a:r>
                      <a:r>
                        <a:rPr lang="ja-JP" sz="1400" kern="100" dirty="0">
                          <a:effectLst/>
                          <a:latin typeface="Century"/>
                          <a:ea typeface="ＭＳ 明朝"/>
                          <a:cs typeface="Times New Roman"/>
                        </a:rPr>
                        <a:t>％）</a:t>
                      </a:r>
                      <a:endParaRPr lang="ja-JP" sz="1600" kern="100" dirty="0">
                        <a:effectLst/>
                        <a:latin typeface="Century"/>
                        <a:ea typeface="ＭＳ 明朝"/>
                        <a:cs typeface="Times New Roman"/>
                      </a:endParaRPr>
                    </a:p>
                  </a:txBody>
                  <a:tcPr marL="68580" marR="68580" marT="0" marB="0">
                    <a:lnL w="12700" cap="flat" cmpd="sng" algn="ctr">
                      <a:solidFill>
                        <a:srgbClr val="FFFFFF"/>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31582">
                <a:tc>
                  <a:txBody>
                    <a:bodyPr/>
                    <a:lstStyle/>
                    <a:p>
                      <a:pPr algn="just">
                        <a:spcAft>
                          <a:spcPts val="0"/>
                        </a:spcAft>
                      </a:pPr>
                      <a:r>
                        <a:rPr lang="ja-JP" sz="1400" kern="100">
                          <a:effectLst/>
                          <a:latin typeface="Century"/>
                          <a:ea typeface="ＭＳ 明朝"/>
                          <a:cs typeface="Times New Roman"/>
                        </a:rPr>
                        <a:t>職種</a:t>
                      </a:r>
                      <a:endParaRPr lang="ja-JP" sz="1600" kern="100">
                        <a:effectLst/>
                        <a:latin typeface="Century"/>
                        <a:ea typeface="ＭＳ 明朝"/>
                        <a:cs typeface="Times New Roman"/>
                      </a:endParaRPr>
                    </a:p>
                  </a:txBody>
                  <a:tcPr marL="68580" marR="68580" marT="0" marB="0">
                    <a:lnL>
                      <a:noFill/>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ja-JP" sz="1400" kern="100">
                          <a:effectLst/>
                          <a:latin typeface="Century"/>
                          <a:ea typeface="ＭＳ 明朝"/>
                          <a:cs typeface="Times New Roman"/>
                        </a:rPr>
                        <a:t>看護師</a:t>
                      </a:r>
                      <a:endParaRPr lang="ja-JP" sz="1600" kern="100">
                        <a:effectLst/>
                        <a:latin typeface="Century"/>
                        <a:ea typeface="ＭＳ 明朝"/>
                        <a:cs typeface="Times New Roman"/>
                      </a:endParaRPr>
                    </a:p>
                    <a:p>
                      <a:pPr algn="l">
                        <a:spcAft>
                          <a:spcPts val="0"/>
                        </a:spcAft>
                      </a:pPr>
                      <a:r>
                        <a:rPr lang="ja-JP" sz="1400" kern="100">
                          <a:effectLst/>
                          <a:latin typeface="Century"/>
                          <a:ea typeface="ＭＳ 明朝"/>
                          <a:cs typeface="Times New Roman"/>
                        </a:rPr>
                        <a:t>医師</a:t>
                      </a:r>
                      <a:endParaRPr lang="ja-JP" sz="1600" kern="100">
                        <a:effectLst/>
                        <a:latin typeface="Century"/>
                        <a:ea typeface="ＭＳ 明朝"/>
                        <a:cs typeface="Times New Roman"/>
                      </a:endParaRPr>
                    </a:p>
                    <a:p>
                      <a:pPr algn="l">
                        <a:spcAft>
                          <a:spcPts val="0"/>
                        </a:spcAft>
                      </a:pPr>
                      <a:r>
                        <a:rPr lang="ja-JP" sz="1400" kern="100">
                          <a:effectLst/>
                          <a:latin typeface="Century"/>
                          <a:ea typeface="ＭＳ 明朝"/>
                          <a:cs typeface="Times New Roman"/>
                        </a:rPr>
                        <a:t>助産師</a:t>
                      </a:r>
                      <a:endParaRPr lang="ja-JP" sz="1600" kern="100">
                        <a:effectLst/>
                        <a:latin typeface="Century"/>
                        <a:ea typeface="ＭＳ 明朝"/>
                        <a:cs typeface="Times New Roman"/>
                      </a:endParaRPr>
                    </a:p>
                    <a:p>
                      <a:pPr algn="l">
                        <a:spcAft>
                          <a:spcPts val="0"/>
                        </a:spcAft>
                      </a:pPr>
                      <a:r>
                        <a:rPr lang="ja-JP" sz="1400" kern="100">
                          <a:effectLst/>
                          <a:latin typeface="Century"/>
                          <a:ea typeface="ＭＳ 明朝"/>
                          <a:cs typeface="Times New Roman"/>
                        </a:rPr>
                        <a:t>准看護師</a:t>
                      </a:r>
                      <a:endParaRPr lang="ja-JP" sz="1600" kern="100">
                        <a:effectLst/>
                        <a:latin typeface="Century"/>
                        <a:ea typeface="ＭＳ 明朝"/>
                        <a:cs typeface="Times New Roman"/>
                      </a:endParaRPr>
                    </a:p>
                    <a:p>
                      <a:pPr algn="l">
                        <a:spcAft>
                          <a:spcPts val="0"/>
                        </a:spcAft>
                      </a:pPr>
                      <a:r>
                        <a:rPr lang="ja-JP" sz="1400" kern="100">
                          <a:effectLst/>
                          <a:latin typeface="Century"/>
                          <a:ea typeface="ＭＳ 明朝"/>
                          <a:cs typeface="Times New Roman"/>
                        </a:rPr>
                        <a:t>無回答</a:t>
                      </a:r>
                      <a:endParaRPr lang="ja-JP" sz="1600" kern="100">
                        <a:effectLst/>
                        <a:latin typeface="Century"/>
                        <a:ea typeface="ＭＳ 明朝"/>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400" kern="100">
                          <a:effectLst/>
                          <a:latin typeface="Century"/>
                          <a:ea typeface="ＭＳ 明朝"/>
                          <a:cs typeface="Times New Roman"/>
                        </a:rPr>
                        <a:t>175</a:t>
                      </a:r>
                      <a:r>
                        <a:rPr lang="ja-JP" sz="1400" kern="100">
                          <a:effectLst/>
                          <a:latin typeface="Century"/>
                          <a:ea typeface="ＭＳ 明朝"/>
                          <a:cs typeface="Times New Roman"/>
                        </a:rPr>
                        <a:t>名</a:t>
                      </a:r>
                      <a:endParaRPr lang="ja-JP" sz="1600" kern="100">
                        <a:effectLst/>
                        <a:latin typeface="Century"/>
                        <a:ea typeface="ＭＳ 明朝"/>
                        <a:cs typeface="Times New Roman"/>
                      </a:endParaRPr>
                    </a:p>
                    <a:p>
                      <a:pPr algn="r">
                        <a:spcAft>
                          <a:spcPts val="0"/>
                        </a:spcAft>
                      </a:pPr>
                      <a:r>
                        <a:rPr lang="en-US" sz="1400" kern="100">
                          <a:effectLst/>
                          <a:latin typeface="Century"/>
                          <a:ea typeface="ＭＳ 明朝"/>
                          <a:cs typeface="Times New Roman"/>
                        </a:rPr>
                        <a:t>44</a:t>
                      </a:r>
                      <a:r>
                        <a:rPr lang="ja-JP" sz="1400" kern="100">
                          <a:effectLst/>
                          <a:latin typeface="Century"/>
                          <a:ea typeface="ＭＳ 明朝"/>
                          <a:cs typeface="Times New Roman"/>
                        </a:rPr>
                        <a:t>名</a:t>
                      </a:r>
                      <a:endParaRPr lang="ja-JP" sz="1600" kern="100">
                        <a:effectLst/>
                        <a:latin typeface="Century"/>
                        <a:ea typeface="ＭＳ 明朝"/>
                        <a:cs typeface="Times New Roman"/>
                      </a:endParaRPr>
                    </a:p>
                    <a:p>
                      <a:pPr algn="r">
                        <a:spcAft>
                          <a:spcPts val="0"/>
                        </a:spcAft>
                      </a:pPr>
                      <a:r>
                        <a:rPr lang="en-US" sz="1400" kern="100">
                          <a:effectLst/>
                          <a:latin typeface="Century"/>
                          <a:ea typeface="ＭＳ 明朝"/>
                          <a:cs typeface="Times New Roman"/>
                        </a:rPr>
                        <a:t>4</a:t>
                      </a:r>
                      <a:r>
                        <a:rPr lang="ja-JP" sz="1400" kern="100">
                          <a:effectLst/>
                          <a:latin typeface="Century"/>
                          <a:ea typeface="ＭＳ 明朝"/>
                          <a:cs typeface="Times New Roman"/>
                        </a:rPr>
                        <a:t>名</a:t>
                      </a:r>
                      <a:endParaRPr lang="ja-JP" sz="1600" kern="100">
                        <a:effectLst/>
                        <a:latin typeface="Century"/>
                        <a:ea typeface="ＭＳ 明朝"/>
                        <a:cs typeface="Times New Roman"/>
                      </a:endParaRPr>
                    </a:p>
                    <a:p>
                      <a:pPr algn="r">
                        <a:spcAft>
                          <a:spcPts val="0"/>
                        </a:spcAft>
                      </a:pPr>
                      <a:r>
                        <a:rPr lang="en-US" sz="1400" kern="100">
                          <a:effectLst/>
                          <a:latin typeface="Century"/>
                          <a:ea typeface="ＭＳ 明朝"/>
                          <a:cs typeface="Times New Roman"/>
                        </a:rPr>
                        <a:t>1</a:t>
                      </a:r>
                      <a:r>
                        <a:rPr lang="ja-JP" sz="1400" kern="100">
                          <a:effectLst/>
                          <a:latin typeface="Century"/>
                          <a:ea typeface="ＭＳ 明朝"/>
                          <a:cs typeface="Times New Roman"/>
                        </a:rPr>
                        <a:t>名</a:t>
                      </a:r>
                      <a:endParaRPr lang="ja-JP" sz="1600" kern="100">
                        <a:effectLst/>
                        <a:latin typeface="Century"/>
                        <a:ea typeface="ＭＳ 明朝"/>
                        <a:cs typeface="Times New Roman"/>
                      </a:endParaRPr>
                    </a:p>
                    <a:p>
                      <a:pPr algn="r">
                        <a:spcAft>
                          <a:spcPts val="0"/>
                        </a:spcAft>
                      </a:pPr>
                      <a:r>
                        <a:rPr lang="en-US" sz="1400" kern="100">
                          <a:effectLst/>
                          <a:latin typeface="Century"/>
                          <a:ea typeface="ＭＳ 明朝"/>
                          <a:cs typeface="Times New Roman"/>
                        </a:rPr>
                        <a:t>5</a:t>
                      </a:r>
                      <a:r>
                        <a:rPr lang="ja-JP" sz="1400" kern="100">
                          <a:effectLst/>
                          <a:latin typeface="Century"/>
                          <a:ea typeface="ＭＳ 明朝"/>
                          <a:cs typeface="Times New Roman"/>
                        </a:rPr>
                        <a:t>名</a:t>
                      </a:r>
                      <a:endParaRPr lang="ja-JP" sz="1600" kern="100">
                        <a:effectLst/>
                        <a:latin typeface="Century"/>
                        <a:ea typeface="ＭＳ 明朝"/>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ja-JP" sz="1400" kern="100" dirty="0">
                          <a:effectLst/>
                          <a:latin typeface="Century"/>
                          <a:ea typeface="ＭＳ 明朝"/>
                          <a:cs typeface="Times New Roman"/>
                        </a:rPr>
                        <a:t>（</a:t>
                      </a:r>
                      <a:r>
                        <a:rPr lang="en-US" sz="1400" kern="100" dirty="0">
                          <a:effectLst/>
                          <a:latin typeface="Century"/>
                          <a:ea typeface="ＭＳ 明朝"/>
                          <a:cs typeface="Times New Roman"/>
                        </a:rPr>
                        <a:t>76.4</a:t>
                      </a:r>
                      <a:r>
                        <a:rPr lang="ja-JP" sz="1400" kern="100" dirty="0">
                          <a:effectLst/>
                          <a:latin typeface="Century"/>
                          <a:ea typeface="ＭＳ 明朝"/>
                          <a:cs typeface="Times New Roman"/>
                        </a:rPr>
                        <a:t>％）</a:t>
                      </a:r>
                      <a:endParaRPr lang="ja-JP" sz="1600" kern="100" dirty="0">
                        <a:effectLst/>
                        <a:latin typeface="Century"/>
                        <a:ea typeface="ＭＳ 明朝"/>
                        <a:cs typeface="Times New Roman"/>
                      </a:endParaRPr>
                    </a:p>
                    <a:p>
                      <a:pPr algn="r">
                        <a:spcAft>
                          <a:spcPts val="0"/>
                        </a:spcAft>
                      </a:pPr>
                      <a:r>
                        <a:rPr lang="ja-JP" sz="1400" kern="100" dirty="0">
                          <a:effectLst/>
                          <a:latin typeface="Century"/>
                          <a:ea typeface="ＭＳ 明朝"/>
                          <a:cs typeface="Times New Roman"/>
                        </a:rPr>
                        <a:t>（</a:t>
                      </a:r>
                      <a:r>
                        <a:rPr lang="en-US" sz="1400" kern="100" dirty="0">
                          <a:effectLst/>
                          <a:latin typeface="Century"/>
                          <a:ea typeface="ＭＳ 明朝"/>
                          <a:cs typeface="Times New Roman"/>
                        </a:rPr>
                        <a:t>19.2</a:t>
                      </a:r>
                      <a:r>
                        <a:rPr lang="ja-JP" sz="1400" kern="100" dirty="0">
                          <a:effectLst/>
                          <a:latin typeface="Century"/>
                          <a:ea typeface="ＭＳ 明朝"/>
                          <a:cs typeface="Times New Roman"/>
                        </a:rPr>
                        <a:t>％）</a:t>
                      </a:r>
                      <a:endParaRPr lang="ja-JP" sz="1600" kern="100" dirty="0">
                        <a:effectLst/>
                        <a:latin typeface="Century"/>
                        <a:ea typeface="ＭＳ 明朝"/>
                        <a:cs typeface="Times New Roman"/>
                      </a:endParaRPr>
                    </a:p>
                    <a:p>
                      <a:pPr algn="r">
                        <a:spcAft>
                          <a:spcPts val="0"/>
                        </a:spcAft>
                      </a:pPr>
                      <a:r>
                        <a:rPr lang="ja-JP" sz="1400" kern="100" dirty="0">
                          <a:effectLst/>
                          <a:latin typeface="Century"/>
                          <a:ea typeface="ＭＳ 明朝"/>
                          <a:cs typeface="Times New Roman"/>
                        </a:rPr>
                        <a:t>（</a:t>
                      </a:r>
                      <a:r>
                        <a:rPr lang="en-US" sz="1400" kern="100" dirty="0">
                          <a:effectLst/>
                          <a:latin typeface="Century"/>
                          <a:ea typeface="ＭＳ 明朝"/>
                          <a:cs typeface="Times New Roman"/>
                        </a:rPr>
                        <a:t>1.8</a:t>
                      </a:r>
                      <a:r>
                        <a:rPr lang="ja-JP" sz="1400" kern="100" dirty="0">
                          <a:effectLst/>
                          <a:latin typeface="Century"/>
                          <a:ea typeface="ＭＳ 明朝"/>
                          <a:cs typeface="Times New Roman"/>
                        </a:rPr>
                        <a:t>％）</a:t>
                      </a:r>
                      <a:endParaRPr lang="ja-JP" sz="1600" kern="100" dirty="0">
                        <a:effectLst/>
                        <a:latin typeface="Century"/>
                        <a:ea typeface="ＭＳ 明朝"/>
                        <a:cs typeface="Times New Roman"/>
                      </a:endParaRPr>
                    </a:p>
                    <a:p>
                      <a:pPr algn="r">
                        <a:spcAft>
                          <a:spcPts val="0"/>
                        </a:spcAft>
                      </a:pPr>
                      <a:r>
                        <a:rPr lang="ja-JP" sz="1400" kern="100" dirty="0">
                          <a:effectLst/>
                          <a:latin typeface="Century"/>
                          <a:ea typeface="ＭＳ 明朝"/>
                          <a:cs typeface="Times New Roman"/>
                        </a:rPr>
                        <a:t>（</a:t>
                      </a:r>
                      <a:r>
                        <a:rPr lang="en-US" sz="1400" kern="100" dirty="0">
                          <a:effectLst/>
                          <a:latin typeface="Century"/>
                          <a:ea typeface="ＭＳ 明朝"/>
                          <a:cs typeface="Times New Roman"/>
                        </a:rPr>
                        <a:t>0.4</a:t>
                      </a:r>
                      <a:r>
                        <a:rPr lang="ja-JP" sz="1400" kern="100" dirty="0">
                          <a:effectLst/>
                          <a:latin typeface="Century"/>
                          <a:ea typeface="ＭＳ 明朝"/>
                          <a:cs typeface="Times New Roman"/>
                        </a:rPr>
                        <a:t>％）</a:t>
                      </a:r>
                      <a:endParaRPr lang="ja-JP" sz="1600" kern="100" dirty="0">
                        <a:effectLst/>
                        <a:latin typeface="Century"/>
                        <a:ea typeface="ＭＳ 明朝"/>
                        <a:cs typeface="Times New Roman"/>
                      </a:endParaRPr>
                    </a:p>
                    <a:p>
                      <a:pPr algn="r">
                        <a:spcAft>
                          <a:spcPts val="0"/>
                        </a:spcAft>
                      </a:pPr>
                      <a:r>
                        <a:rPr lang="ja-JP" sz="1400" kern="100" dirty="0">
                          <a:effectLst/>
                          <a:latin typeface="Century"/>
                          <a:ea typeface="ＭＳ 明朝"/>
                          <a:cs typeface="Times New Roman"/>
                        </a:rPr>
                        <a:t>（</a:t>
                      </a:r>
                      <a:r>
                        <a:rPr lang="en-US" sz="1400" kern="100" dirty="0">
                          <a:effectLst/>
                          <a:latin typeface="Century"/>
                          <a:ea typeface="ＭＳ 明朝"/>
                          <a:cs typeface="Times New Roman"/>
                        </a:rPr>
                        <a:t>2.2</a:t>
                      </a:r>
                      <a:r>
                        <a:rPr lang="ja-JP" sz="1400" kern="100" dirty="0">
                          <a:effectLst/>
                          <a:latin typeface="Century"/>
                          <a:ea typeface="ＭＳ 明朝"/>
                          <a:cs typeface="Times New Roman"/>
                        </a:rPr>
                        <a:t>％）</a:t>
                      </a:r>
                      <a:endParaRPr lang="ja-JP" sz="1600" kern="100" dirty="0">
                        <a:effectLst/>
                        <a:latin typeface="Century"/>
                        <a:ea typeface="ＭＳ 明朝"/>
                        <a:cs typeface="Times New Roman"/>
                      </a:endParaRPr>
                    </a:p>
                  </a:txBody>
                  <a:tcPr marL="68580" marR="68580" marT="0" marB="0">
                    <a:lnL w="12700" cap="flat" cmpd="sng" algn="ctr">
                      <a:solidFill>
                        <a:srgbClr val="FFFFFF"/>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57898">
                <a:tc>
                  <a:txBody>
                    <a:bodyPr/>
                    <a:lstStyle/>
                    <a:p>
                      <a:pPr algn="just">
                        <a:spcAft>
                          <a:spcPts val="0"/>
                        </a:spcAft>
                      </a:pPr>
                      <a:r>
                        <a:rPr lang="ja-JP" sz="1400" kern="100">
                          <a:effectLst/>
                          <a:latin typeface="Century"/>
                          <a:ea typeface="ＭＳ 明朝"/>
                          <a:cs typeface="Times New Roman"/>
                        </a:rPr>
                        <a:t>職位</a:t>
                      </a:r>
                      <a:endParaRPr lang="ja-JP" sz="1600" kern="100">
                        <a:effectLst/>
                        <a:latin typeface="Century"/>
                        <a:ea typeface="ＭＳ 明朝"/>
                        <a:cs typeface="Times New Roman"/>
                      </a:endParaRPr>
                    </a:p>
                  </a:txBody>
                  <a:tcPr marL="68580" marR="68580" marT="0" marB="0">
                    <a:lnL>
                      <a:noFill/>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ja-JP" sz="1400" kern="100">
                          <a:effectLst/>
                          <a:latin typeface="Century"/>
                          <a:ea typeface="ＭＳ 明朝"/>
                          <a:cs typeface="Times New Roman"/>
                        </a:rPr>
                        <a:t>スタッフ</a:t>
                      </a:r>
                      <a:endParaRPr lang="ja-JP" sz="1600" kern="100">
                        <a:effectLst/>
                        <a:latin typeface="Century"/>
                        <a:ea typeface="ＭＳ 明朝"/>
                        <a:cs typeface="Times New Roman"/>
                      </a:endParaRPr>
                    </a:p>
                    <a:p>
                      <a:pPr algn="l">
                        <a:spcAft>
                          <a:spcPts val="0"/>
                        </a:spcAft>
                      </a:pPr>
                      <a:r>
                        <a:rPr lang="ja-JP" sz="1400" kern="100">
                          <a:effectLst/>
                          <a:latin typeface="Century"/>
                          <a:ea typeface="ＭＳ 明朝"/>
                          <a:cs typeface="Times New Roman"/>
                        </a:rPr>
                        <a:t>主任</a:t>
                      </a:r>
                      <a:endParaRPr lang="ja-JP" sz="1600" kern="100">
                        <a:effectLst/>
                        <a:latin typeface="Century"/>
                        <a:ea typeface="ＭＳ 明朝"/>
                        <a:cs typeface="Times New Roman"/>
                      </a:endParaRPr>
                    </a:p>
                    <a:p>
                      <a:pPr algn="l">
                        <a:spcAft>
                          <a:spcPts val="0"/>
                        </a:spcAft>
                      </a:pPr>
                      <a:r>
                        <a:rPr lang="ja-JP" sz="1400" kern="100">
                          <a:effectLst/>
                          <a:latin typeface="Century"/>
                          <a:ea typeface="ＭＳ 明朝"/>
                          <a:cs typeface="Times New Roman"/>
                        </a:rPr>
                        <a:t>師長</a:t>
                      </a:r>
                      <a:endParaRPr lang="ja-JP" sz="1600" kern="100">
                        <a:effectLst/>
                        <a:latin typeface="Century"/>
                        <a:ea typeface="ＭＳ 明朝"/>
                        <a:cs typeface="Times New Roman"/>
                      </a:endParaRPr>
                    </a:p>
                    <a:p>
                      <a:pPr algn="l">
                        <a:spcAft>
                          <a:spcPts val="0"/>
                        </a:spcAft>
                      </a:pPr>
                      <a:r>
                        <a:rPr lang="ja-JP" sz="1400" kern="100">
                          <a:effectLst/>
                          <a:latin typeface="Century"/>
                          <a:ea typeface="ＭＳ 明朝"/>
                          <a:cs typeface="Times New Roman"/>
                        </a:rPr>
                        <a:t>院長</a:t>
                      </a:r>
                      <a:endParaRPr lang="ja-JP" sz="1600" kern="100">
                        <a:effectLst/>
                        <a:latin typeface="Century"/>
                        <a:ea typeface="ＭＳ 明朝"/>
                        <a:cs typeface="Times New Roman"/>
                      </a:endParaRPr>
                    </a:p>
                    <a:p>
                      <a:pPr algn="l">
                        <a:spcAft>
                          <a:spcPts val="0"/>
                        </a:spcAft>
                      </a:pPr>
                      <a:r>
                        <a:rPr lang="ja-JP" sz="1400" kern="100">
                          <a:effectLst/>
                          <a:latin typeface="Century"/>
                          <a:ea typeface="ＭＳ 明朝"/>
                          <a:cs typeface="Times New Roman"/>
                        </a:rPr>
                        <a:t>部長</a:t>
                      </a:r>
                      <a:endParaRPr lang="ja-JP" sz="1600" kern="100">
                        <a:effectLst/>
                        <a:latin typeface="Century"/>
                        <a:ea typeface="ＭＳ 明朝"/>
                        <a:cs typeface="Times New Roman"/>
                      </a:endParaRPr>
                    </a:p>
                    <a:p>
                      <a:pPr algn="l">
                        <a:spcAft>
                          <a:spcPts val="0"/>
                        </a:spcAft>
                      </a:pPr>
                      <a:r>
                        <a:rPr lang="ja-JP" sz="1400" kern="100">
                          <a:effectLst/>
                          <a:latin typeface="Century"/>
                          <a:ea typeface="ＭＳ 明朝"/>
                          <a:cs typeface="Times New Roman"/>
                        </a:rPr>
                        <a:t>無回答</a:t>
                      </a:r>
                      <a:endParaRPr lang="ja-JP" sz="1600" kern="100">
                        <a:effectLst/>
                        <a:latin typeface="Century"/>
                        <a:ea typeface="ＭＳ 明朝"/>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400" kern="100" dirty="0">
                          <a:effectLst/>
                          <a:latin typeface="Century"/>
                          <a:ea typeface="ＭＳ 明朝"/>
                          <a:cs typeface="Times New Roman"/>
                        </a:rPr>
                        <a:t>172</a:t>
                      </a:r>
                      <a:r>
                        <a:rPr lang="ja-JP" sz="1400" kern="100" dirty="0">
                          <a:effectLst/>
                          <a:latin typeface="Century"/>
                          <a:ea typeface="ＭＳ 明朝"/>
                          <a:cs typeface="Times New Roman"/>
                        </a:rPr>
                        <a:t>名</a:t>
                      </a:r>
                      <a:endParaRPr lang="ja-JP" sz="1600" kern="100" dirty="0">
                        <a:effectLst/>
                        <a:latin typeface="Century"/>
                        <a:ea typeface="ＭＳ 明朝"/>
                        <a:cs typeface="Times New Roman"/>
                      </a:endParaRPr>
                    </a:p>
                    <a:p>
                      <a:pPr algn="r">
                        <a:spcAft>
                          <a:spcPts val="0"/>
                        </a:spcAft>
                      </a:pPr>
                      <a:r>
                        <a:rPr lang="en-US" sz="1400" kern="100" dirty="0">
                          <a:effectLst/>
                          <a:latin typeface="Century"/>
                          <a:ea typeface="ＭＳ 明朝"/>
                          <a:cs typeface="Times New Roman"/>
                        </a:rPr>
                        <a:t>36</a:t>
                      </a:r>
                      <a:r>
                        <a:rPr lang="ja-JP" sz="1400" kern="100" dirty="0">
                          <a:effectLst/>
                          <a:latin typeface="Century"/>
                          <a:ea typeface="ＭＳ 明朝"/>
                          <a:cs typeface="Times New Roman"/>
                        </a:rPr>
                        <a:t>名</a:t>
                      </a:r>
                      <a:endParaRPr lang="ja-JP" sz="1600" kern="100" dirty="0">
                        <a:effectLst/>
                        <a:latin typeface="Century"/>
                        <a:ea typeface="ＭＳ 明朝"/>
                        <a:cs typeface="Times New Roman"/>
                      </a:endParaRPr>
                    </a:p>
                    <a:p>
                      <a:pPr algn="r">
                        <a:spcAft>
                          <a:spcPts val="0"/>
                        </a:spcAft>
                      </a:pPr>
                      <a:r>
                        <a:rPr lang="en-US" sz="1400" kern="100" dirty="0">
                          <a:effectLst/>
                          <a:latin typeface="Century"/>
                          <a:ea typeface="ＭＳ 明朝"/>
                          <a:cs typeface="Times New Roman"/>
                        </a:rPr>
                        <a:t>7</a:t>
                      </a:r>
                      <a:r>
                        <a:rPr lang="ja-JP" sz="1400" kern="100" dirty="0">
                          <a:effectLst/>
                          <a:latin typeface="Century"/>
                          <a:ea typeface="ＭＳ 明朝"/>
                          <a:cs typeface="Times New Roman"/>
                        </a:rPr>
                        <a:t>名</a:t>
                      </a:r>
                      <a:endParaRPr lang="ja-JP" sz="1600" kern="100" dirty="0">
                        <a:effectLst/>
                        <a:latin typeface="Century"/>
                        <a:ea typeface="ＭＳ 明朝"/>
                        <a:cs typeface="Times New Roman"/>
                      </a:endParaRPr>
                    </a:p>
                    <a:p>
                      <a:pPr algn="r">
                        <a:spcAft>
                          <a:spcPts val="0"/>
                        </a:spcAft>
                      </a:pPr>
                      <a:r>
                        <a:rPr lang="en-US" sz="1400" kern="100" dirty="0">
                          <a:effectLst/>
                          <a:latin typeface="Century"/>
                          <a:ea typeface="ＭＳ 明朝"/>
                          <a:cs typeface="Times New Roman"/>
                        </a:rPr>
                        <a:t>5</a:t>
                      </a:r>
                      <a:r>
                        <a:rPr lang="ja-JP" sz="1400" kern="100" dirty="0">
                          <a:effectLst/>
                          <a:latin typeface="Century"/>
                          <a:ea typeface="ＭＳ 明朝"/>
                          <a:cs typeface="Times New Roman"/>
                        </a:rPr>
                        <a:t>名</a:t>
                      </a:r>
                      <a:endParaRPr lang="ja-JP" sz="1600" kern="100" dirty="0">
                        <a:effectLst/>
                        <a:latin typeface="Century"/>
                        <a:ea typeface="ＭＳ 明朝"/>
                        <a:cs typeface="Times New Roman"/>
                      </a:endParaRPr>
                    </a:p>
                    <a:p>
                      <a:pPr algn="r">
                        <a:spcAft>
                          <a:spcPts val="0"/>
                        </a:spcAft>
                      </a:pPr>
                      <a:r>
                        <a:rPr lang="en-US" sz="1400" kern="100" dirty="0">
                          <a:effectLst/>
                          <a:latin typeface="Century"/>
                          <a:ea typeface="ＭＳ 明朝"/>
                          <a:cs typeface="Times New Roman"/>
                        </a:rPr>
                        <a:t>4</a:t>
                      </a:r>
                      <a:r>
                        <a:rPr lang="ja-JP" sz="1400" kern="100" dirty="0">
                          <a:effectLst/>
                          <a:latin typeface="Century"/>
                          <a:ea typeface="ＭＳ 明朝"/>
                          <a:cs typeface="Times New Roman"/>
                        </a:rPr>
                        <a:t>名</a:t>
                      </a:r>
                      <a:endParaRPr lang="ja-JP" sz="1600" kern="100" dirty="0">
                        <a:effectLst/>
                        <a:latin typeface="Century"/>
                        <a:ea typeface="ＭＳ 明朝"/>
                        <a:cs typeface="Times New Roman"/>
                      </a:endParaRPr>
                    </a:p>
                    <a:p>
                      <a:pPr algn="r">
                        <a:spcAft>
                          <a:spcPts val="0"/>
                        </a:spcAft>
                      </a:pPr>
                      <a:r>
                        <a:rPr lang="en-US" sz="1400" kern="100" dirty="0">
                          <a:effectLst/>
                          <a:latin typeface="Century"/>
                          <a:ea typeface="ＭＳ 明朝"/>
                          <a:cs typeface="Times New Roman"/>
                        </a:rPr>
                        <a:t>5</a:t>
                      </a:r>
                      <a:r>
                        <a:rPr lang="ja-JP" sz="1400" kern="100" dirty="0">
                          <a:effectLst/>
                          <a:latin typeface="Century"/>
                          <a:ea typeface="ＭＳ 明朝"/>
                          <a:cs typeface="Times New Roman"/>
                        </a:rPr>
                        <a:t>名</a:t>
                      </a:r>
                      <a:endParaRPr lang="ja-JP" sz="1600" kern="100" dirty="0">
                        <a:effectLst/>
                        <a:latin typeface="Century"/>
                        <a:ea typeface="ＭＳ 明朝"/>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ja-JP" sz="1400" kern="100" dirty="0">
                          <a:effectLst/>
                          <a:latin typeface="Century"/>
                          <a:ea typeface="ＭＳ 明朝"/>
                          <a:cs typeface="Times New Roman"/>
                        </a:rPr>
                        <a:t>（</a:t>
                      </a:r>
                      <a:r>
                        <a:rPr lang="en-US" sz="1400" kern="100" dirty="0">
                          <a:effectLst/>
                          <a:latin typeface="Century"/>
                          <a:ea typeface="ＭＳ 明朝"/>
                          <a:cs typeface="Times New Roman"/>
                        </a:rPr>
                        <a:t>75.1</a:t>
                      </a:r>
                      <a:r>
                        <a:rPr lang="ja-JP" sz="1400" kern="100" dirty="0">
                          <a:effectLst/>
                          <a:latin typeface="Century"/>
                          <a:ea typeface="ＭＳ 明朝"/>
                          <a:cs typeface="Times New Roman"/>
                        </a:rPr>
                        <a:t>％）</a:t>
                      </a:r>
                      <a:endParaRPr lang="ja-JP" sz="1600" kern="100" dirty="0">
                        <a:effectLst/>
                        <a:latin typeface="Century"/>
                        <a:ea typeface="ＭＳ 明朝"/>
                        <a:cs typeface="Times New Roman"/>
                      </a:endParaRPr>
                    </a:p>
                    <a:p>
                      <a:pPr algn="r">
                        <a:spcAft>
                          <a:spcPts val="0"/>
                        </a:spcAft>
                      </a:pPr>
                      <a:r>
                        <a:rPr lang="ja-JP" sz="1400" kern="100" dirty="0">
                          <a:effectLst/>
                          <a:latin typeface="Century"/>
                          <a:ea typeface="ＭＳ 明朝"/>
                          <a:cs typeface="Times New Roman"/>
                        </a:rPr>
                        <a:t>（</a:t>
                      </a:r>
                      <a:r>
                        <a:rPr lang="en-US" sz="1400" kern="100" dirty="0">
                          <a:effectLst/>
                          <a:latin typeface="Century"/>
                          <a:ea typeface="ＭＳ 明朝"/>
                          <a:cs typeface="Times New Roman"/>
                        </a:rPr>
                        <a:t>15.7</a:t>
                      </a:r>
                      <a:r>
                        <a:rPr lang="ja-JP" sz="1400" kern="100" dirty="0">
                          <a:effectLst/>
                          <a:latin typeface="Century"/>
                          <a:ea typeface="ＭＳ 明朝"/>
                          <a:cs typeface="Times New Roman"/>
                        </a:rPr>
                        <a:t>％）</a:t>
                      </a:r>
                      <a:endParaRPr lang="ja-JP" sz="1600" kern="100" dirty="0">
                        <a:effectLst/>
                        <a:latin typeface="Century"/>
                        <a:ea typeface="ＭＳ 明朝"/>
                        <a:cs typeface="Times New Roman"/>
                      </a:endParaRPr>
                    </a:p>
                    <a:p>
                      <a:pPr algn="r">
                        <a:spcAft>
                          <a:spcPts val="0"/>
                        </a:spcAft>
                      </a:pPr>
                      <a:r>
                        <a:rPr lang="ja-JP" sz="1400" kern="100" dirty="0">
                          <a:effectLst/>
                          <a:latin typeface="Century"/>
                          <a:ea typeface="ＭＳ 明朝"/>
                          <a:cs typeface="Times New Roman"/>
                        </a:rPr>
                        <a:t>（</a:t>
                      </a:r>
                      <a:r>
                        <a:rPr lang="en-US" sz="1400" kern="100" dirty="0">
                          <a:effectLst/>
                          <a:latin typeface="Century"/>
                          <a:ea typeface="ＭＳ 明朝"/>
                          <a:cs typeface="Times New Roman"/>
                        </a:rPr>
                        <a:t>3.1</a:t>
                      </a:r>
                      <a:r>
                        <a:rPr lang="ja-JP" sz="1400" kern="100" dirty="0">
                          <a:effectLst/>
                          <a:latin typeface="Century"/>
                          <a:ea typeface="ＭＳ 明朝"/>
                          <a:cs typeface="Times New Roman"/>
                        </a:rPr>
                        <a:t>％）</a:t>
                      </a:r>
                      <a:endParaRPr lang="ja-JP" sz="1600" kern="100" dirty="0">
                        <a:effectLst/>
                        <a:latin typeface="Century"/>
                        <a:ea typeface="ＭＳ 明朝"/>
                        <a:cs typeface="Times New Roman"/>
                      </a:endParaRPr>
                    </a:p>
                    <a:p>
                      <a:pPr algn="r">
                        <a:spcAft>
                          <a:spcPts val="0"/>
                        </a:spcAft>
                      </a:pPr>
                      <a:r>
                        <a:rPr lang="ja-JP" sz="1400" kern="100" dirty="0">
                          <a:effectLst/>
                          <a:latin typeface="Century"/>
                          <a:ea typeface="ＭＳ 明朝"/>
                          <a:cs typeface="Times New Roman"/>
                        </a:rPr>
                        <a:t>（</a:t>
                      </a:r>
                      <a:r>
                        <a:rPr lang="en-US" sz="1400" kern="100" dirty="0">
                          <a:effectLst/>
                          <a:latin typeface="Century"/>
                          <a:ea typeface="ＭＳ 明朝"/>
                          <a:cs typeface="Times New Roman"/>
                        </a:rPr>
                        <a:t>2.2</a:t>
                      </a:r>
                      <a:r>
                        <a:rPr lang="ja-JP" sz="1400" kern="100" dirty="0">
                          <a:effectLst/>
                          <a:latin typeface="Century"/>
                          <a:ea typeface="ＭＳ 明朝"/>
                          <a:cs typeface="Times New Roman"/>
                        </a:rPr>
                        <a:t>％）</a:t>
                      </a:r>
                      <a:endParaRPr lang="ja-JP" sz="1600" kern="100" dirty="0">
                        <a:effectLst/>
                        <a:latin typeface="Century"/>
                        <a:ea typeface="ＭＳ 明朝"/>
                        <a:cs typeface="Times New Roman"/>
                      </a:endParaRPr>
                    </a:p>
                    <a:p>
                      <a:pPr algn="r">
                        <a:spcAft>
                          <a:spcPts val="0"/>
                        </a:spcAft>
                      </a:pPr>
                      <a:r>
                        <a:rPr lang="ja-JP" sz="1400" kern="100" dirty="0">
                          <a:effectLst/>
                          <a:latin typeface="Century"/>
                          <a:ea typeface="ＭＳ 明朝"/>
                          <a:cs typeface="Times New Roman"/>
                        </a:rPr>
                        <a:t>（</a:t>
                      </a:r>
                      <a:r>
                        <a:rPr lang="en-US" sz="1400" kern="100" dirty="0">
                          <a:effectLst/>
                          <a:latin typeface="Century"/>
                          <a:ea typeface="ＭＳ 明朝"/>
                          <a:cs typeface="Times New Roman"/>
                        </a:rPr>
                        <a:t>1.7</a:t>
                      </a:r>
                      <a:r>
                        <a:rPr lang="ja-JP" sz="1400" kern="100" dirty="0">
                          <a:effectLst/>
                          <a:latin typeface="Century"/>
                          <a:ea typeface="ＭＳ 明朝"/>
                          <a:cs typeface="Times New Roman"/>
                        </a:rPr>
                        <a:t>％）</a:t>
                      </a:r>
                      <a:endParaRPr lang="ja-JP" sz="1600" kern="100" dirty="0">
                        <a:effectLst/>
                        <a:latin typeface="Century"/>
                        <a:ea typeface="ＭＳ 明朝"/>
                        <a:cs typeface="Times New Roman"/>
                      </a:endParaRPr>
                    </a:p>
                    <a:p>
                      <a:pPr algn="r">
                        <a:spcAft>
                          <a:spcPts val="0"/>
                        </a:spcAft>
                      </a:pPr>
                      <a:r>
                        <a:rPr lang="ja-JP" sz="1400" kern="100" dirty="0">
                          <a:effectLst/>
                          <a:latin typeface="Century"/>
                          <a:ea typeface="ＭＳ 明朝"/>
                          <a:cs typeface="Times New Roman"/>
                        </a:rPr>
                        <a:t>（</a:t>
                      </a:r>
                      <a:r>
                        <a:rPr lang="en-US" sz="1400" kern="100" dirty="0">
                          <a:effectLst/>
                          <a:latin typeface="Century"/>
                          <a:ea typeface="ＭＳ 明朝"/>
                          <a:cs typeface="Times New Roman"/>
                        </a:rPr>
                        <a:t>2.2</a:t>
                      </a:r>
                      <a:r>
                        <a:rPr lang="ja-JP" sz="1400" kern="100" dirty="0">
                          <a:effectLst/>
                          <a:latin typeface="Century"/>
                          <a:ea typeface="ＭＳ 明朝"/>
                          <a:cs typeface="Times New Roman"/>
                        </a:rPr>
                        <a:t>％）</a:t>
                      </a:r>
                      <a:endParaRPr lang="ja-JP" sz="1600" kern="100" dirty="0">
                        <a:effectLst/>
                        <a:latin typeface="Century"/>
                        <a:ea typeface="ＭＳ 明朝"/>
                        <a:cs typeface="Times New Roman"/>
                      </a:endParaRPr>
                    </a:p>
                  </a:txBody>
                  <a:tcPr marL="68580" marR="68580" marT="0" marB="0">
                    <a:lnL w="12700" cap="flat" cmpd="sng" algn="ctr">
                      <a:solidFill>
                        <a:srgbClr val="FFFFFF"/>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31" name="図 30"/>
          <p:cNvPicPr/>
          <p:nvPr/>
        </p:nvPicPr>
        <p:blipFill>
          <a:blip r:embed="rId7"/>
          <a:stretch>
            <a:fillRect/>
          </a:stretch>
        </p:blipFill>
        <p:spPr>
          <a:xfrm>
            <a:off x="7052582" y="10765383"/>
            <a:ext cx="4288790" cy="3063240"/>
          </a:xfrm>
          <a:prstGeom prst="rect">
            <a:avLst/>
          </a:prstGeom>
        </p:spPr>
      </p:pic>
      <p:sp>
        <p:nvSpPr>
          <p:cNvPr id="32" name="Rectangle 1"/>
          <p:cNvSpPr>
            <a:spLocks noChangeArrowheads="1"/>
          </p:cNvSpPr>
          <p:nvPr/>
        </p:nvSpPr>
        <p:spPr bwMode="auto">
          <a:xfrm>
            <a:off x="7488832" y="13717711"/>
            <a:ext cx="401270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1800" b="1" dirty="0">
                <a:solidFill>
                  <a:schemeClr val="tx1">
                    <a:lumMod val="50000"/>
                  </a:schemeClr>
                </a:solidFill>
                <a:latin typeface="ＭＳ 明朝" pitchFamily="17" charset="-128"/>
                <a:ea typeface="ＭＳ 明朝" pitchFamily="17" charset="-128"/>
                <a:cs typeface="Times New Roman" pitchFamily="18" charset="0"/>
              </a:rPr>
              <a:t>Figure</a:t>
            </a:r>
            <a:r>
              <a:rPr kumimoji="1" lang="ja-JP" altLang="en-US" sz="1800" b="1" i="0" u="none" strike="noStrike" cap="none" normalizeH="0" baseline="0" dirty="0" smtClean="0">
                <a:ln>
                  <a:noFill/>
                </a:ln>
                <a:solidFill>
                  <a:schemeClr val="tx1">
                    <a:lumMod val="50000"/>
                  </a:schemeClr>
                </a:solidFill>
                <a:effectLst/>
                <a:latin typeface="ＭＳ 明朝" pitchFamily="17" charset="-128"/>
                <a:ea typeface="ＭＳ 明朝" pitchFamily="17" charset="-128"/>
                <a:cs typeface="Times New Roman" pitchFamily="18" charset="0"/>
              </a:rPr>
              <a:t>１</a:t>
            </a:r>
            <a:r>
              <a:rPr lang="en-US" altLang="ja-JP" sz="1800" b="1" dirty="0">
                <a:solidFill>
                  <a:schemeClr val="tx1">
                    <a:lumMod val="50000"/>
                  </a:schemeClr>
                </a:solidFill>
                <a:latin typeface="ＭＳ 明朝" pitchFamily="17" charset="-128"/>
                <a:ea typeface="ＭＳ 明朝" pitchFamily="17" charset="-128"/>
                <a:cs typeface="Times New Roman" pitchFamily="18" charset="0"/>
              </a:rPr>
              <a:t>.</a:t>
            </a:r>
            <a:r>
              <a:rPr kumimoji="1" lang="en-US" altLang="ja-JP" sz="1800" b="1" i="0" u="none" strike="noStrike" cap="none" normalizeH="0" baseline="0" dirty="0" smtClean="0">
                <a:ln>
                  <a:noFill/>
                </a:ln>
                <a:solidFill>
                  <a:schemeClr val="tx1">
                    <a:lumMod val="50000"/>
                  </a:schemeClr>
                </a:solidFill>
                <a:effectLst/>
                <a:latin typeface="ＭＳ 明朝" pitchFamily="17" charset="-128"/>
                <a:ea typeface="ＭＳ 明朝" pitchFamily="17" charset="-128"/>
                <a:cs typeface="Times New Roman" pitchFamily="18" charset="0"/>
              </a:rPr>
              <a:t> </a:t>
            </a:r>
            <a:r>
              <a:rPr lang="ja-JP" altLang="en-US" sz="1800" b="1" dirty="0" smtClean="0">
                <a:solidFill>
                  <a:schemeClr val="tx1">
                    <a:lumMod val="50000"/>
                  </a:schemeClr>
                </a:solidFill>
                <a:latin typeface="ＭＳ 明朝" pitchFamily="17" charset="-128"/>
                <a:ea typeface="ＭＳ 明朝" pitchFamily="17" charset="-128"/>
                <a:cs typeface="Times New Roman" pitchFamily="18" charset="0"/>
              </a:rPr>
              <a:t>対象者の所属施設の種類</a:t>
            </a:r>
            <a:endParaRPr kumimoji="1" lang="ja-JP" altLang="en-US" sz="1800" b="1" i="0" u="none" strike="noStrike" cap="none" normalizeH="0" baseline="0" dirty="0" smtClean="0">
              <a:ln>
                <a:noFill/>
              </a:ln>
              <a:solidFill>
                <a:schemeClr val="tx1">
                  <a:lumMod val="50000"/>
                </a:schemeClr>
              </a:solidFill>
              <a:effectLst/>
              <a:latin typeface="Arial" pitchFamily="34" charset="0"/>
              <a:cs typeface="ＭＳ Ｐゴシック" pitchFamily="50" charset="-128"/>
            </a:endParaRPr>
          </a:p>
        </p:txBody>
      </p:sp>
      <p:pic>
        <p:nvPicPr>
          <p:cNvPr id="33" name="図 32"/>
          <p:cNvPicPr/>
          <p:nvPr/>
        </p:nvPicPr>
        <p:blipFill>
          <a:blip r:embed="rId8"/>
          <a:stretch>
            <a:fillRect/>
          </a:stretch>
        </p:blipFill>
        <p:spPr>
          <a:xfrm>
            <a:off x="10543503" y="6012855"/>
            <a:ext cx="5190357" cy="3384376"/>
          </a:xfrm>
          <a:prstGeom prst="rect">
            <a:avLst/>
          </a:prstGeom>
        </p:spPr>
      </p:pic>
      <p:sp>
        <p:nvSpPr>
          <p:cNvPr id="34" name="Rectangle 1"/>
          <p:cNvSpPr>
            <a:spLocks noChangeArrowheads="1"/>
          </p:cNvSpPr>
          <p:nvPr/>
        </p:nvSpPr>
        <p:spPr bwMode="auto">
          <a:xfrm>
            <a:off x="11037083" y="9603963"/>
            <a:ext cx="440874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1800" b="1" dirty="0">
                <a:solidFill>
                  <a:schemeClr val="tx1">
                    <a:lumMod val="50000"/>
                  </a:schemeClr>
                </a:solidFill>
                <a:latin typeface="ＭＳ 明朝" pitchFamily="17" charset="-128"/>
                <a:ea typeface="ＭＳ 明朝" pitchFamily="17" charset="-128"/>
                <a:cs typeface="Times New Roman" pitchFamily="18" charset="0"/>
              </a:rPr>
              <a:t>Figure</a:t>
            </a:r>
            <a:r>
              <a:rPr kumimoji="1" lang="ja-JP" altLang="en-US" sz="1800" b="1" i="0" u="none" strike="noStrike" cap="none" normalizeH="0" baseline="0" dirty="0" smtClean="0">
                <a:ln>
                  <a:noFill/>
                </a:ln>
                <a:solidFill>
                  <a:schemeClr val="tx1">
                    <a:lumMod val="50000"/>
                  </a:schemeClr>
                </a:solidFill>
                <a:effectLst/>
                <a:latin typeface="ＭＳ 明朝" pitchFamily="17" charset="-128"/>
                <a:ea typeface="ＭＳ 明朝" pitchFamily="17" charset="-128"/>
                <a:cs typeface="Times New Roman" pitchFamily="18" charset="0"/>
              </a:rPr>
              <a:t>１</a:t>
            </a:r>
            <a:r>
              <a:rPr lang="en-US" altLang="ja-JP" sz="1800" b="1" dirty="0">
                <a:solidFill>
                  <a:schemeClr val="tx1">
                    <a:lumMod val="50000"/>
                  </a:schemeClr>
                </a:solidFill>
                <a:latin typeface="ＭＳ 明朝" pitchFamily="17" charset="-128"/>
                <a:ea typeface="ＭＳ 明朝" pitchFamily="17" charset="-128"/>
                <a:cs typeface="Times New Roman" pitchFamily="18" charset="0"/>
              </a:rPr>
              <a:t>.</a:t>
            </a:r>
            <a:r>
              <a:rPr kumimoji="1" lang="en-US" altLang="ja-JP" sz="1800" b="1" i="0" u="none" strike="noStrike" cap="none" normalizeH="0" baseline="0" dirty="0" smtClean="0">
                <a:ln>
                  <a:noFill/>
                </a:ln>
                <a:solidFill>
                  <a:schemeClr val="tx1">
                    <a:lumMod val="50000"/>
                  </a:schemeClr>
                </a:solidFill>
                <a:effectLst/>
                <a:latin typeface="ＭＳ 明朝" pitchFamily="17" charset="-128"/>
                <a:ea typeface="ＭＳ 明朝" pitchFamily="17" charset="-128"/>
                <a:cs typeface="Times New Roman" pitchFamily="18" charset="0"/>
              </a:rPr>
              <a:t> </a:t>
            </a:r>
            <a:r>
              <a:rPr lang="ja-JP" altLang="en-US" sz="1800" b="1" dirty="0" smtClean="0">
                <a:solidFill>
                  <a:schemeClr val="tx1">
                    <a:lumMod val="50000"/>
                  </a:schemeClr>
                </a:solidFill>
                <a:latin typeface="ＭＳ 明朝" pitchFamily="17" charset="-128"/>
                <a:ea typeface="ＭＳ 明朝" pitchFamily="17" charset="-128"/>
                <a:cs typeface="Times New Roman" pitchFamily="18" charset="0"/>
              </a:rPr>
              <a:t>対象者の所属施設の所在地</a:t>
            </a:r>
            <a:endParaRPr kumimoji="1" lang="ja-JP" altLang="en-US" sz="1800" b="1" i="0" u="none" strike="noStrike" cap="none" normalizeH="0" baseline="0" dirty="0" smtClean="0">
              <a:ln>
                <a:noFill/>
              </a:ln>
              <a:solidFill>
                <a:schemeClr val="tx1">
                  <a:lumMod val="50000"/>
                </a:schemeClr>
              </a:solidFill>
              <a:effectLst/>
              <a:latin typeface="Arial" pitchFamily="34" charset="0"/>
              <a:cs typeface="ＭＳ Ｐゴシック" pitchFamily="50" charset="-128"/>
            </a:endParaRPr>
          </a:p>
        </p:txBody>
      </p:sp>
      <p:graphicFrame>
        <p:nvGraphicFramePr>
          <p:cNvPr id="7" name="オブジェクト 6"/>
          <p:cNvGraphicFramePr>
            <a:graphicFrameLocks noChangeAspect="1"/>
          </p:cNvGraphicFramePr>
          <p:nvPr>
            <p:extLst>
              <p:ext uri="{D42A27DB-BD31-4B8C-83A1-F6EECF244321}">
                <p14:modId xmlns:p14="http://schemas.microsoft.com/office/powerpoint/2010/main" val="3677287608"/>
              </p:ext>
            </p:extLst>
          </p:nvPr>
        </p:nvGraphicFramePr>
        <p:xfrm>
          <a:off x="7813675" y="14725823"/>
          <a:ext cx="8004175" cy="11387138"/>
        </p:xfrm>
        <a:graphic>
          <a:graphicData uri="http://schemas.openxmlformats.org/presentationml/2006/ole">
            <mc:AlternateContent xmlns:mc="http://schemas.openxmlformats.org/markup-compatibility/2006">
              <mc:Choice xmlns:v="urn:schemas-microsoft-com:vml" Requires="v">
                <p:oleObj spid="_x0000_s1036" name="文書" r:id="rId10" imgW="6558455" imgH="9325466" progId="Word.Document.12">
                  <p:embed/>
                </p:oleObj>
              </mc:Choice>
              <mc:Fallback>
                <p:oleObj name="文書" r:id="rId10" imgW="6558455" imgH="9325466" progId="Word.Document.12">
                  <p:embed/>
                  <p:pic>
                    <p:nvPicPr>
                      <p:cNvPr id="0" name=""/>
                      <p:cNvPicPr/>
                      <p:nvPr/>
                    </p:nvPicPr>
                    <p:blipFill>
                      <a:blip r:embed="rId11"/>
                      <a:stretch>
                        <a:fillRect/>
                      </a:stretch>
                    </p:blipFill>
                    <p:spPr>
                      <a:xfrm>
                        <a:off x="7813675" y="14725823"/>
                        <a:ext cx="8004175" cy="11387138"/>
                      </a:xfrm>
                      <a:prstGeom prst="rect">
                        <a:avLst/>
                      </a:prstGeom>
                    </p:spPr>
                  </p:pic>
                </p:oleObj>
              </mc:Fallback>
            </mc:AlternateContent>
          </a:graphicData>
        </a:graphic>
      </p:graphicFrame>
      <p:sp>
        <p:nvSpPr>
          <p:cNvPr id="37" name="Rectangle 1"/>
          <p:cNvSpPr>
            <a:spLocks noChangeArrowheads="1"/>
          </p:cNvSpPr>
          <p:nvPr/>
        </p:nvSpPr>
        <p:spPr bwMode="auto">
          <a:xfrm>
            <a:off x="8073490" y="14293775"/>
            <a:ext cx="528410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chemeClr val="tx1">
                    <a:lumMod val="50000"/>
                  </a:schemeClr>
                </a:solidFill>
                <a:effectLst/>
                <a:latin typeface="ＭＳ 明朝" pitchFamily="17" charset="-128"/>
                <a:ea typeface="ＭＳ 明朝" pitchFamily="17" charset="-128"/>
                <a:cs typeface="Times New Roman" pitchFamily="18" charset="0"/>
              </a:rPr>
              <a:t>Table</a:t>
            </a:r>
            <a:r>
              <a:rPr lang="en-US" altLang="ja-JP" sz="1800" b="1" dirty="0" smtClean="0">
                <a:solidFill>
                  <a:schemeClr val="tx1">
                    <a:lumMod val="50000"/>
                  </a:schemeClr>
                </a:solidFill>
                <a:latin typeface="ＭＳ 明朝" pitchFamily="17" charset="-128"/>
                <a:ea typeface="ＭＳ 明朝" pitchFamily="17" charset="-128"/>
                <a:cs typeface="Times New Roman" pitchFamily="18" charset="0"/>
              </a:rPr>
              <a:t>2.</a:t>
            </a:r>
            <a:r>
              <a:rPr kumimoji="1" lang="en-US" altLang="ja-JP" sz="1800" b="1" i="0" u="none" strike="noStrike" cap="none" normalizeH="0" baseline="0" dirty="0" smtClean="0">
                <a:ln>
                  <a:noFill/>
                </a:ln>
                <a:solidFill>
                  <a:schemeClr val="tx1">
                    <a:lumMod val="50000"/>
                  </a:schemeClr>
                </a:solidFill>
                <a:effectLst/>
                <a:latin typeface="ＭＳ 明朝" pitchFamily="17" charset="-128"/>
                <a:ea typeface="ＭＳ 明朝" pitchFamily="17" charset="-128"/>
                <a:cs typeface="Times New Roman" pitchFamily="18" charset="0"/>
              </a:rPr>
              <a:t> </a:t>
            </a:r>
            <a:r>
              <a:rPr lang="ja-JP" altLang="en-US" sz="1800" b="1" dirty="0">
                <a:solidFill>
                  <a:schemeClr val="tx1">
                    <a:lumMod val="50000"/>
                  </a:schemeClr>
                </a:solidFill>
                <a:latin typeface="ＭＳ 明朝" pitchFamily="17" charset="-128"/>
                <a:ea typeface="ＭＳ 明朝" pitchFamily="17" charset="-128"/>
                <a:cs typeface="Times New Roman" pitchFamily="18" charset="0"/>
              </a:rPr>
              <a:t>採血</a:t>
            </a:r>
            <a:r>
              <a:rPr lang="ja-JP" altLang="en-US" sz="1800" b="1" dirty="0" smtClean="0">
                <a:solidFill>
                  <a:schemeClr val="tx1">
                    <a:lumMod val="50000"/>
                  </a:schemeClr>
                </a:solidFill>
                <a:latin typeface="ＭＳ 明朝" pitchFamily="17" charset="-128"/>
                <a:ea typeface="ＭＳ 明朝" pitchFamily="17" charset="-128"/>
                <a:cs typeface="Times New Roman" pitchFamily="18" charset="0"/>
              </a:rPr>
              <a:t>を受ける幼児への説明のことば</a:t>
            </a:r>
            <a:endParaRPr kumimoji="1" lang="ja-JP" altLang="en-US" sz="1800" b="1" i="0" u="none" strike="noStrike" cap="none" normalizeH="0" baseline="0" dirty="0" smtClean="0">
              <a:ln>
                <a:noFill/>
              </a:ln>
              <a:solidFill>
                <a:schemeClr val="tx1">
                  <a:lumMod val="50000"/>
                </a:schemeClr>
              </a:solidFill>
              <a:effectLst/>
              <a:latin typeface="Arial" pitchFamily="34" charset="0"/>
              <a:cs typeface="ＭＳ Ｐゴシック" pitchFamily="50" charset="-128"/>
            </a:endParaRPr>
          </a:p>
        </p:txBody>
      </p:sp>
      <p:sp>
        <p:nvSpPr>
          <p:cNvPr id="38" name="正方形/長方形 37"/>
          <p:cNvSpPr/>
          <p:nvPr/>
        </p:nvSpPr>
        <p:spPr bwMode="auto">
          <a:xfrm>
            <a:off x="684188" y="22213203"/>
            <a:ext cx="2032432" cy="577516"/>
          </a:xfrm>
          <a:prstGeom prst="rect">
            <a:avLst/>
          </a:prstGeom>
          <a:ln>
            <a:headEnd type="none" w="med" len="med"/>
            <a:tailEnd type="none" w="med" len="med"/>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algn="ctr">
              <a:lnSpc>
                <a:spcPct val="110000"/>
              </a:lnSpc>
              <a:spcBef>
                <a:spcPts val="1200"/>
              </a:spcBef>
              <a:buNone/>
              <a:defRPr/>
            </a:pPr>
            <a:r>
              <a:rPr lang="ja-JP" altLang="en-US" b="1" dirty="0" smtClean="0">
                <a:solidFill>
                  <a:schemeClr val="accent2">
                    <a:lumMod val="75000"/>
                  </a:schemeClr>
                </a:solidFill>
                <a:latin typeface="HGSｺﾞｼｯｸE" pitchFamily="50" charset="-128"/>
                <a:ea typeface="HGSｺﾞｼｯｸE" pitchFamily="50" charset="-128"/>
              </a:rPr>
              <a:t>文　献</a:t>
            </a:r>
            <a:endParaRPr lang="en-US" altLang="ja-JP" sz="3200" b="1" dirty="0">
              <a:solidFill>
                <a:schemeClr val="accent2">
                  <a:lumMod val="75000"/>
                </a:schemeClr>
              </a:solidFill>
              <a:latin typeface="HGSｺﾞｼｯｸE" pitchFamily="50" charset="-128"/>
              <a:ea typeface="HGSｺﾞｼｯｸE" pitchFamily="50" charset="-128"/>
            </a:endParaRPr>
          </a:p>
        </p:txBody>
      </p:sp>
      <p:sp>
        <p:nvSpPr>
          <p:cNvPr id="39" name="Text Box 4"/>
          <p:cNvSpPr txBox="1">
            <a:spLocks noChangeArrowheads="1"/>
          </p:cNvSpPr>
          <p:nvPr/>
        </p:nvSpPr>
        <p:spPr bwMode="auto">
          <a:xfrm>
            <a:off x="528807" y="22894490"/>
            <a:ext cx="6924133" cy="1480405"/>
          </a:xfrm>
          <a:prstGeom prst="rect">
            <a:avLst/>
          </a:prstGeom>
          <a:noFill/>
          <a:ln>
            <a:noFill/>
          </a:ln>
          <a:extLst/>
        </p:spPr>
        <p:style>
          <a:lnRef idx="1">
            <a:schemeClr val="dk1"/>
          </a:lnRef>
          <a:fillRef idx="2">
            <a:schemeClr val="dk1"/>
          </a:fillRef>
          <a:effectRef idx="1">
            <a:schemeClr val="dk1"/>
          </a:effectRef>
          <a:fontRef idx="minor">
            <a:schemeClr val="dk1"/>
          </a:fontRef>
        </p:style>
        <p:txBody>
          <a:bodyPr wrap="square" lIns="246888" tIns="123444" rIns="246888" bIns="123444">
            <a:spAutoFit/>
          </a:bodyPr>
          <a:lstStyle>
            <a:lvl1pPr marL="265113" indent="-265113">
              <a:defRPr>
                <a:solidFill>
                  <a:schemeClr val="tx1"/>
                </a:solidFill>
                <a:latin typeface="Arial" charset="0"/>
              </a:defRPr>
            </a:lvl1pPr>
            <a:lvl2pPr marL="533400">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marL="0" indent="0">
              <a:spcBef>
                <a:spcPts val="600"/>
              </a:spcBef>
              <a:spcAft>
                <a:spcPts val="0"/>
              </a:spcAft>
            </a:pPr>
            <a:r>
              <a:rPr lang="ja-JP" altLang="ja-JP" sz="2000" dirty="0">
                <a:latin typeface="HGP明朝E" panose="02020900000000000000" pitchFamily="18" charset="-128"/>
                <a:ea typeface="HGP明朝E" panose="02020900000000000000" pitchFamily="18" charset="-128"/>
              </a:rPr>
              <a:t>竹田晃子</a:t>
            </a:r>
            <a:r>
              <a:rPr lang="en-US" altLang="ja-JP" sz="2000" dirty="0">
                <a:latin typeface="HGP明朝E" panose="02020900000000000000" pitchFamily="18" charset="-128"/>
                <a:ea typeface="HGP明朝E" panose="02020900000000000000" pitchFamily="18" charset="-128"/>
              </a:rPr>
              <a:t>. (2013). </a:t>
            </a:r>
            <a:r>
              <a:rPr lang="ja-JP" altLang="ja-JP" sz="2000" dirty="0">
                <a:latin typeface="HGP明朝E" panose="02020900000000000000" pitchFamily="18" charset="-128"/>
                <a:ea typeface="HGP明朝E" panose="02020900000000000000" pitchFamily="18" charset="-128"/>
              </a:rPr>
              <a:t>『日本語地図』にみる牛の鳴き声のオノマトペ</a:t>
            </a:r>
            <a:r>
              <a:rPr lang="en-US" altLang="ja-JP" sz="2000" dirty="0">
                <a:latin typeface="HGP明朝E" panose="02020900000000000000" pitchFamily="18" charset="-128"/>
                <a:ea typeface="HGP明朝E" panose="02020900000000000000" pitchFamily="18" charset="-128"/>
              </a:rPr>
              <a:t>. </a:t>
            </a:r>
            <a:r>
              <a:rPr lang="ja-JP" altLang="ja-JP" sz="2000" dirty="0">
                <a:latin typeface="HGP明朝E" panose="02020900000000000000" pitchFamily="18" charset="-128"/>
                <a:ea typeface="HGP明朝E" panose="02020900000000000000" pitchFamily="18" charset="-128"/>
              </a:rPr>
              <a:t>著</a:t>
            </a:r>
            <a:r>
              <a:rPr lang="en-US" altLang="ja-JP" sz="2000" dirty="0">
                <a:latin typeface="HGP明朝E" panose="02020900000000000000" pitchFamily="18" charset="-128"/>
                <a:ea typeface="HGP明朝E" panose="02020900000000000000" pitchFamily="18" charset="-128"/>
              </a:rPr>
              <a:t>: </a:t>
            </a:r>
            <a:r>
              <a:rPr lang="ja-JP" altLang="ja-JP" sz="2000" dirty="0">
                <a:latin typeface="HGP明朝E" panose="02020900000000000000" pitchFamily="18" charset="-128"/>
                <a:ea typeface="HGP明朝E" panose="02020900000000000000" pitchFamily="18" charset="-128"/>
              </a:rPr>
              <a:t>熊谷康雄</a:t>
            </a:r>
            <a:r>
              <a:rPr lang="en-US" altLang="ja-JP" sz="2000" dirty="0">
                <a:latin typeface="HGP明朝E" panose="02020900000000000000" pitchFamily="18" charset="-128"/>
                <a:ea typeface="HGP明朝E" panose="02020900000000000000" pitchFamily="18" charset="-128"/>
              </a:rPr>
              <a:t>, </a:t>
            </a:r>
            <a:r>
              <a:rPr lang="ja-JP" altLang="ja-JP" sz="2000" dirty="0">
                <a:latin typeface="HGP明朝E" panose="02020900000000000000" pitchFamily="18" charset="-128"/>
                <a:ea typeface="HGP明朝E" panose="02020900000000000000" pitchFamily="18" charset="-128"/>
              </a:rPr>
              <a:t>熊谷康雄</a:t>
            </a:r>
            <a:r>
              <a:rPr lang="en-US" altLang="ja-JP" sz="2000" dirty="0">
                <a:latin typeface="HGP明朝E" panose="02020900000000000000" pitchFamily="18" charset="-128"/>
                <a:ea typeface="HGP明朝E" panose="02020900000000000000" pitchFamily="18" charset="-128"/>
              </a:rPr>
              <a:t> (</a:t>
            </a:r>
            <a:r>
              <a:rPr lang="ja-JP" altLang="ja-JP" sz="2000" dirty="0">
                <a:latin typeface="HGP明朝E" panose="02020900000000000000" pitchFamily="18" charset="-128"/>
                <a:ea typeface="HGP明朝E" panose="02020900000000000000" pitchFamily="18" charset="-128"/>
              </a:rPr>
              <a:t>編</a:t>
            </a:r>
            <a:r>
              <a:rPr lang="en-US" altLang="ja-JP" sz="2000" dirty="0">
                <a:latin typeface="HGP明朝E" panose="02020900000000000000" pitchFamily="18" charset="-128"/>
                <a:ea typeface="HGP明朝E" panose="02020900000000000000" pitchFamily="18" charset="-128"/>
              </a:rPr>
              <a:t>), </a:t>
            </a:r>
            <a:r>
              <a:rPr lang="ja-JP" altLang="ja-JP" sz="2000" dirty="0">
                <a:latin typeface="HGP明朝E" panose="02020900000000000000" pitchFamily="18" charset="-128"/>
                <a:ea typeface="HGP明朝E" panose="02020900000000000000" pitchFamily="18" charset="-128"/>
              </a:rPr>
              <a:t>大規模方言データの多角的分析　成果報告書</a:t>
            </a:r>
            <a:r>
              <a:rPr lang="ja-JP" altLang="ja-JP" sz="2000" dirty="0" err="1">
                <a:latin typeface="HGP明朝E" panose="02020900000000000000" pitchFamily="18" charset="-128"/>
                <a:ea typeface="HGP明朝E" panose="02020900000000000000" pitchFamily="18" charset="-128"/>
              </a:rPr>
              <a:t>ー</a:t>
            </a:r>
            <a:r>
              <a:rPr lang="ja-JP" altLang="ja-JP" sz="2000" dirty="0">
                <a:latin typeface="HGP明朝E" panose="02020900000000000000" pitchFamily="18" charset="-128"/>
                <a:ea typeface="HGP明朝E" panose="02020900000000000000" pitchFamily="18" charset="-128"/>
              </a:rPr>
              <a:t>言語地図と方言談話資料</a:t>
            </a:r>
            <a:r>
              <a:rPr lang="ja-JP" altLang="ja-JP" sz="2000" dirty="0" err="1">
                <a:latin typeface="HGP明朝E" panose="02020900000000000000" pitchFamily="18" charset="-128"/>
                <a:ea typeface="HGP明朝E" panose="02020900000000000000" pitchFamily="18" charset="-128"/>
              </a:rPr>
              <a:t>ー</a:t>
            </a:r>
            <a:r>
              <a:rPr lang="en-US" altLang="ja-JP" sz="2000" dirty="0">
                <a:latin typeface="HGP明朝E" panose="02020900000000000000" pitchFamily="18" charset="-128"/>
                <a:ea typeface="HGP明朝E" panose="02020900000000000000" pitchFamily="18" charset="-128"/>
              </a:rPr>
              <a:t> (</a:t>
            </a:r>
            <a:r>
              <a:rPr lang="ja-JP" altLang="ja-JP" sz="2000" dirty="0">
                <a:latin typeface="HGP明朝E" panose="02020900000000000000" pitchFamily="18" charset="-128"/>
                <a:ea typeface="HGP明朝E" panose="02020900000000000000" pitchFamily="18" charset="-128"/>
              </a:rPr>
              <a:t>ページ</a:t>
            </a:r>
            <a:r>
              <a:rPr lang="en-US" altLang="ja-JP" sz="2000" dirty="0">
                <a:latin typeface="HGP明朝E" panose="02020900000000000000" pitchFamily="18" charset="-128"/>
                <a:ea typeface="HGP明朝E" panose="02020900000000000000" pitchFamily="18" charset="-128"/>
              </a:rPr>
              <a:t>: 69-80). </a:t>
            </a:r>
            <a:r>
              <a:rPr lang="ja-JP" altLang="ja-JP" sz="2000" dirty="0">
                <a:latin typeface="HGP明朝E" panose="02020900000000000000" pitchFamily="18" charset="-128"/>
                <a:ea typeface="HGP明朝E" panose="02020900000000000000" pitchFamily="18" charset="-128"/>
              </a:rPr>
              <a:t>国立国語研究所</a:t>
            </a:r>
            <a:r>
              <a:rPr lang="en-US" altLang="ja-JP" sz="2000" dirty="0" smtClean="0">
                <a:latin typeface="HGP明朝E" panose="02020900000000000000" pitchFamily="18" charset="-128"/>
                <a:ea typeface="HGP明朝E" panose="02020900000000000000" pitchFamily="18" charset="-128"/>
              </a:rPr>
              <a:t>.</a:t>
            </a:r>
            <a:endParaRPr lang="ja-JP" altLang="ja-JP" sz="2000" dirty="0">
              <a:latin typeface="HGP明朝E" panose="02020900000000000000" pitchFamily="18" charset="-128"/>
              <a:ea typeface="HGP明朝E" panose="02020900000000000000" pitchFamily="18" charset="-128"/>
            </a:endParaRPr>
          </a:p>
        </p:txBody>
      </p:sp>
      <p:pic>
        <p:nvPicPr>
          <p:cNvPr id="40" name="図 39" descr="写真 12-08-15 19 12 57"/>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2869088" y="4225975"/>
            <a:ext cx="2288708" cy="1714872"/>
          </a:xfrm>
          <a:prstGeom prst="rect">
            <a:avLst/>
          </a:prstGeom>
          <a:ln>
            <a:noFill/>
          </a:ln>
          <a:effectLst>
            <a:outerShdw blurRad="190500" algn="tl" rotWithShape="0">
              <a:srgbClr val="000000">
                <a:alpha val="70000"/>
              </a:srgbClr>
            </a:outerShdw>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bbw008_color1">
  <a:themeElements>
    <a:clrScheme name="Office テーマ 1">
      <a:dk1>
        <a:srgbClr val="000000"/>
      </a:dk1>
      <a:lt1>
        <a:srgbClr val="FFFFFF"/>
      </a:lt1>
      <a:dk2>
        <a:srgbClr val="000000"/>
      </a:dk2>
      <a:lt2>
        <a:srgbClr val="808080"/>
      </a:lt2>
      <a:accent1>
        <a:srgbClr val="FFCC00"/>
      </a:accent1>
      <a:accent2>
        <a:srgbClr val="FF3300"/>
      </a:accent2>
      <a:accent3>
        <a:srgbClr val="FFFFFF"/>
      </a:accent3>
      <a:accent4>
        <a:srgbClr val="000000"/>
      </a:accent4>
      <a:accent5>
        <a:srgbClr val="FFE2AA"/>
      </a:accent5>
      <a:accent6>
        <a:srgbClr val="E72D00"/>
      </a:accent6>
      <a:hlink>
        <a:srgbClr val="0033CC"/>
      </a:hlink>
      <a:folHlink>
        <a:srgbClr val="0066CC"/>
      </a:folHlink>
    </a:clrScheme>
    <a:fontScheme name="Office テーマ">
      <a:majorFont>
        <a:latin typeface="Arial Black"/>
        <a:ea typeface="ＤＦ特太ゴシック体"/>
        <a:cs typeface=""/>
      </a:majorFont>
      <a:minorFont>
        <a:latin typeface="Arial"/>
        <a:ea typeface="ＭＳ 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テーマ 1">
        <a:dk1>
          <a:srgbClr val="000000"/>
        </a:dk1>
        <a:lt1>
          <a:srgbClr val="FFFFFF"/>
        </a:lt1>
        <a:dk2>
          <a:srgbClr val="000000"/>
        </a:dk2>
        <a:lt2>
          <a:srgbClr val="808080"/>
        </a:lt2>
        <a:accent1>
          <a:srgbClr val="FFCC00"/>
        </a:accent1>
        <a:accent2>
          <a:srgbClr val="FF3300"/>
        </a:accent2>
        <a:accent3>
          <a:srgbClr val="FFFFFF"/>
        </a:accent3>
        <a:accent4>
          <a:srgbClr val="000000"/>
        </a:accent4>
        <a:accent5>
          <a:srgbClr val="FFE2AA"/>
        </a:accent5>
        <a:accent6>
          <a:srgbClr val="E72D00"/>
        </a:accent6>
        <a:hlink>
          <a:srgbClr val="0033CC"/>
        </a:hlink>
        <a:folHlink>
          <a:srgbClr val="0066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bbw008_color1</Template>
  <TotalTime>2879</TotalTime>
  <Words>759</Words>
  <Application>Microsoft Office PowerPoint</Application>
  <PresentationFormat>ユーザー設定</PresentationFormat>
  <Paragraphs>91</Paragraphs>
  <Slides>1</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vt:i4>
      </vt:variant>
    </vt:vector>
  </HeadingPairs>
  <TitlesOfParts>
    <vt:vector size="3" baseType="lpstr">
      <vt:lpstr>bbw008_color1</vt:lpstr>
      <vt:lpstr>文書</vt:lpstr>
      <vt:lpstr>PowerPoint プレゼンテーション</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小児臨床看護</dc:title>
  <dc:creator>Miyako</dc:creator>
  <cp:lastModifiedBy>TAKEHIKO ITO</cp:lastModifiedBy>
  <cp:revision>222</cp:revision>
  <cp:lastPrinted>2002-07-23T04:49:02Z</cp:lastPrinted>
  <dcterms:created xsi:type="dcterms:W3CDTF">2008-08-14T09:07:14Z</dcterms:created>
  <dcterms:modified xsi:type="dcterms:W3CDTF">2015-07-01T03:17:30Z</dcterms:modified>
</cp:coreProperties>
</file>